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82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0B68-6603-4AFD-BCA7-F030F01C9D4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1EA79-C3DF-4D81-9D36-845EBB73C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2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1EA79-C3DF-4D81-9D36-845EBB73CD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2ADDE-2DBA-4D30-B646-905120C114BA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5194B6-74B2-4713-97D7-E212FC043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tens.ru/d/92098/d/children0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.imhonet.ru/user_files/49/7c/497c3cf4ec9e0386b2674470ae5bb6f1/images/040610/0929864b09468e7a1332c28e8642fb71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forum.forum.detsad-kitty.ru/uploads/posts/2010-04/1271403203_sshot-1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www.vyatmama.ru/41.jpg" TargetMode="External"/><Relationship Id="rId4" Type="http://schemas.openxmlformats.org/officeDocument/2006/relationships/hyperlink" Target="http://www.vitrina-shop.ru/img/photooboi/teremok_201x242_15_big.jpg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ca4u.ru/uploads/posts/2008-01/pica4u.ru_1201222944img_5815a.gi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.ru/uploads/posts/2009-12/1259864410_ihi6vz4tro3lvpw.jpe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5.karelia.ru/photo/16/176/14936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homeyra.files.wordpress.com/2006/12/pomegranate.jpg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52737"/>
            <a:ext cx="8458200" cy="1008111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alibri" pitchFamily="34" charset="0"/>
                <a:cs typeface="Calibri" pitchFamily="34" charset="0"/>
              </a:rPr>
              <a:t>ЭКСПРЕСС-ДИАГНОСТИКА</a:t>
            </a:r>
            <a:br>
              <a:rPr lang="ru-RU" sz="5400" dirty="0" smtClean="0">
                <a:latin typeface="Calibri" pitchFamily="34" charset="0"/>
                <a:cs typeface="Calibri" pitchFamily="34" charset="0"/>
              </a:rPr>
            </a:br>
            <a:endParaRPr lang="ru-RU" sz="5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4" name="Picture 4" descr="Картинка 16 из 540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5418178" cy="4551271"/>
          </a:xfrm>
          <a:prstGeom prst="star7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\Desktop\ко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120" t="5040" r="14794" b="5921"/>
          <a:stretch>
            <a:fillRect/>
          </a:stretch>
        </p:blipFill>
        <p:spPr bwMode="auto">
          <a:xfrm>
            <a:off x="3419872" y="126826"/>
            <a:ext cx="2592288" cy="246996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108" name="Picture 4" descr="Картинка 1 из 211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75817" cy="23067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110" name="Picture 6" descr="Картинка 16 из 107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5" t="2106" r="1523" b="7028"/>
          <a:stretch>
            <a:fillRect/>
          </a:stretch>
        </p:blipFill>
        <p:spPr bwMode="auto">
          <a:xfrm>
            <a:off x="4427984" y="4221088"/>
            <a:ext cx="3312368" cy="223224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112" name="Picture 8" descr="Картинка 5 из 2581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432381" cy="237626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7114" name="Picture 10" descr="Картинка 43 из 561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892134" cy="20836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59832" y="278092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Знакомы ли тебе эти сказки?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предметы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30" name="Picture 2" descr="C:\Users\1\Desktop\сту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440160" cy="2160240"/>
          </a:xfrm>
          <a:prstGeom prst="rect">
            <a:avLst/>
          </a:prstGeom>
          <a:noFill/>
        </p:spPr>
      </p:pic>
      <p:pic>
        <p:nvPicPr>
          <p:cNvPr id="5" name="Picture 2" descr="C:\Users\1\Desktop\стул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936104" cy="1404156"/>
          </a:xfrm>
          <a:prstGeom prst="rect">
            <a:avLst/>
          </a:prstGeom>
          <a:noFill/>
        </p:spPr>
      </p:pic>
      <p:pic>
        <p:nvPicPr>
          <p:cNvPr id="7" name="Picture 2" descr="C:\Users\1\Desktop\стул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936104" cy="1404156"/>
          </a:xfrm>
          <a:prstGeom prst="rect">
            <a:avLst/>
          </a:prstGeom>
          <a:noFill/>
        </p:spPr>
      </p:pic>
      <p:pic>
        <p:nvPicPr>
          <p:cNvPr id="8" name="Picture 2" descr="C:\Users\1\Desktop\стул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936104" cy="1404156"/>
          </a:xfrm>
          <a:prstGeom prst="rect">
            <a:avLst/>
          </a:prstGeom>
          <a:noFill/>
        </p:spPr>
      </p:pic>
      <p:pic>
        <p:nvPicPr>
          <p:cNvPr id="48131" name="Picture 3" descr="C:\Users\1\Desktop\мяч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751" r="14753" b="4326"/>
          <a:stretch>
            <a:fillRect/>
          </a:stretch>
        </p:blipFill>
        <p:spPr bwMode="auto">
          <a:xfrm>
            <a:off x="2915816" y="1052736"/>
            <a:ext cx="2232248" cy="2124236"/>
          </a:xfrm>
          <a:prstGeom prst="rect">
            <a:avLst/>
          </a:prstGeom>
          <a:noFill/>
        </p:spPr>
      </p:pic>
      <p:pic>
        <p:nvPicPr>
          <p:cNvPr id="10" name="Picture 3" descr="C:\Users\1\Desktop\мяч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751" r="14753" b="4326"/>
          <a:stretch>
            <a:fillRect/>
          </a:stretch>
        </p:blipFill>
        <p:spPr bwMode="auto">
          <a:xfrm>
            <a:off x="3347864" y="3356992"/>
            <a:ext cx="1368152" cy="1301952"/>
          </a:xfrm>
          <a:prstGeom prst="rect">
            <a:avLst/>
          </a:prstGeom>
          <a:noFill/>
        </p:spPr>
      </p:pic>
      <p:pic>
        <p:nvPicPr>
          <p:cNvPr id="11" name="Picture 3" descr="C:\Users\1\Desktop\мяч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751" r="14753" b="4326"/>
          <a:stretch>
            <a:fillRect/>
          </a:stretch>
        </p:blipFill>
        <p:spPr bwMode="auto">
          <a:xfrm>
            <a:off x="4067944" y="5373216"/>
            <a:ext cx="1401372" cy="1333564"/>
          </a:xfrm>
          <a:prstGeom prst="rect">
            <a:avLst/>
          </a:prstGeom>
          <a:noFill/>
        </p:spPr>
      </p:pic>
      <p:pic>
        <p:nvPicPr>
          <p:cNvPr id="12" name="Picture 3" descr="C:\Users\1\Desktop\мяч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751" r="14753" b="4326"/>
          <a:stretch>
            <a:fillRect/>
          </a:stretch>
        </p:blipFill>
        <p:spPr bwMode="auto">
          <a:xfrm>
            <a:off x="2555776" y="4941168"/>
            <a:ext cx="1401372" cy="1333564"/>
          </a:xfrm>
          <a:prstGeom prst="rect">
            <a:avLst/>
          </a:prstGeom>
          <a:noFill/>
        </p:spPr>
      </p:pic>
      <p:pic>
        <p:nvPicPr>
          <p:cNvPr id="48132" name="Picture 4" descr="C:\Users\1\Desktop\дом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1" t="6038" r="5404" b="9427"/>
          <a:stretch>
            <a:fillRect/>
          </a:stretch>
        </p:blipFill>
        <p:spPr bwMode="auto">
          <a:xfrm>
            <a:off x="5796136" y="1196752"/>
            <a:ext cx="2952328" cy="2016224"/>
          </a:xfrm>
          <a:prstGeom prst="rect">
            <a:avLst/>
          </a:prstGeom>
          <a:noFill/>
        </p:spPr>
      </p:pic>
      <p:pic>
        <p:nvPicPr>
          <p:cNvPr id="14" name="Picture 4" descr="C:\Users\1\Desktop\дом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1" t="6038" r="5404" b="9427"/>
          <a:stretch>
            <a:fillRect/>
          </a:stretch>
        </p:blipFill>
        <p:spPr bwMode="auto">
          <a:xfrm>
            <a:off x="6300192" y="3501008"/>
            <a:ext cx="1863824" cy="1272855"/>
          </a:xfrm>
          <a:prstGeom prst="rect">
            <a:avLst/>
          </a:prstGeom>
          <a:noFill/>
        </p:spPr>
      </p:pic>
      <p:pic>
        <p:nvPicPr>
          <p:cNvPr id="15" name="Picture 4" descr="C:\Users\1\Desktop\дом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1" t="6038" r="5404" b="9427"/>
          <a:stretch>
            <a:fillRect/>
          </a:stretch>
        </p:blipFill>
        <p:spPr bwMode="auto">
          <a:xfrm>
            <a:off x="7380312" y="5589240"/>
            <a:ext cx="1473592" cy="1006355"/>
          </a:xfrm>
          <a:prstGeom prst="rect">
            <a:avLst/>
          </a:prstGeom>
          <a:noFill/>
        </p:spPr>
      </p:pic>
      <p:pic>
        <p:nvPicPr>
          <p:cNvPr id="16" name="Picture 4" descr="C:\Users\1\Desktop\дом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1" t="6038" r="5404" b="9427"/>
          <a:stretch>
            <a:fillRect/>
          </a:stretch>
        </p:blipFill>
        <p:spPr bwMode="auto">
          <a:xfrm>
            <a:off x="5796136" y="5373216"/>
            <a:ext cx="1512168" cy="103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err="1" smtClean="0">
                <a:latin typeface="Calibri" pitchFamily="34" charset="0"/>
                <a:cs typeface="Calibri" pitchFamily="34" charset="0"/>
              </a:rPr>
              <a:t>Слова-наоборот</a:t>
            </a:r>
            <a:endParaRPr lang="ru-RU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554162"/>
            <a:ext cx="5976664" cy="4899173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Кто? Где?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D:\Документы Лена\д-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692" y="1554163"/>
            <a:ext cx="6459016" cy="452596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предметы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9154" name="Picture 2" descr="C:\Users\1\Desktop\к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20" t="19150" r="23818"/>
          <a:stretch>
            <a:fillRect/>
          </a:stretch>
        </p:blipFill>
        <p:spPr bwMode="auto">
          <a:xfrm>
            <a:off x="683568" y="3789040"/>
            <a:ext cx="2843808" cy="289028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9155" name="Picture 3" descr="C:\Users\1\Desktop\дома.jpg"/>
          <p:cNvPicPr>
            <a:picLocks noChangeAspect="1" noChangeArrowheads="1"/>
          </p:cNvPicPr>
          <p:nvPr/>
        </p:nvPicPr>
        <p:blipFill>
          <a:blip r:embed="rId4" cstate="print"/>
          <a:srcRect l="19336" r="13439"/>
          <a:stretch>
            <a:fillRect/>
          </a:stretch>
        </p:blipFill>
        <p:spPr bwMode="auto">
          <a:xfrm>
            <a:off x="5724128" y="3068960"/>
            <a:ext cx="3050728" cy="27185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9156" name="Picture 4" descr="C:\Users\1\Desktop\сом.jpg"/>
          <p:cNvPicPr>
            <a:picLocks noChangeAspect="1" noChangeArrowheads="1"/>
          </p:cNvPicPr>
          <p:nvPr/>
        </p:nvPicPr>
        <p:blipFill>
          <a:blip r:embed="rId5" cstate="print"/>
          <a:srcRect b="24624"/>
          <a:stretch>
            <a:fillRect/>
          </a:stretch>
        </p:blipFill>
        <p:spPr bwMode="auto">
          <a:xfrm>
            <a:off x="1691680" y="1484784"/>
            <a:ext cx="3857387" cy="203855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00808"/>
            <a:ext cx="8686800" cy="2880320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ВСПОМНИ ПРЕДМЕТЫ НА КАРТИНКАХ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Чего не хватает?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C:\Users\1\Desktop\с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4624"/>
          <a:stretch>
            <a:fillRect/>
          </a:stretch>
        </p:blipFill>
        <p:spPr bwMode="auto">
          <a:xfrm>
            <a:off x="323528" y="3933056"/>
            <a:ext cx="4277873" cy="226076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3" descr="C:\Users\1\Desktop\дома.jpg"/>
          <p:cNvPicPr>
            <a:picLocks noChangeAspect="1" noChangeArrowheads="1"/>
          </p:cNvPicPr>
          <p:nvPr/>
        </p:nvPicPr>
        <p:blipFill>
          <a:blip r:embed="rId4" cstate="print"/>
          <a:srcRect l="19336" r="13439"/>
          <a:stretch>
            <a:fillRect/>
          </a:stretch>
        </p:blipFill>
        <p:spPr bwMode="auto">
          <a:xfrm>
            <a:off x="5220072" y="1772816"/>
            <a:ext cx="3050728" cy="27185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1772816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Чего не хватает?</a:t>
            </a:r>
            <a:endParaRPr lang="ru-RU" dirty="0"/>
          </a:p>
        </p:txBody>
      </p:sp>
      <p:pic>
        <p:nvPicPr>
          <p:cNvPr id="4" name="Picture 2" descr="C:\Users\1\Desktop\ко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20" t="19150" r="23818"/>
          <a:stretch>
            <a:fillRect/>
          </a:stretch>
        </p:blipFill>
        <p:spPr bwMode="auto">
          <a:xfrm>
            <a:off x="1043608" y="1988840"/>
            <a:ext cx="3096344" cy="314697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4048" y="1772816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581128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1\Desktop\п.jpg"/>
          <p:cNvPicPr>
            <a:picLocks noChangeAspect="1" noChangeArrowheads="1"/>
          </p:cNvPicPr>
          <p:nvPr/>
        </p:nvPicPr>
        <p:blipFill>
          <a:blip r:embed="rId3" cstate="print"/>
          <a:srcRect l="15427"/>
          <a:stretch>
            <a:fillRect/>
          </a:stretch>
        </p:blipFill>
        <p:spPr bwMode="auto">
          <a:xfrm>
            <a:off x="1907704" y="1556792"/>
            <a:ext cx="5411812" cy="48070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Повтори и запомни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Повтори и запомни</a:t>
            </a:r>
            <a:b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02" name="Picture 2" descr="C:\Users\1\Desktop\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43" t="4773" r="5576" b="6131"/>
          <a:stretch>
            <a:fillRect/>
          </a:stretch>
        </p:blipFill>
        <p:spPr bwMode="auto">
          <a:xfrm>
            <a:off x="2771800" y="1484784"/>
            <a:ext cx="3744416" cy="493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иколай\Мои документы\Мои результаты сканирования\Изображение 001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07132" y="825317"/>
            <a:ext cx="4763715" cy="6658714"/>
          </a:xfrm>
          <a:prstGeom prst="round2DiagRect">
            <a:avLst>
              <a:gd name="adj1" fmla="val 16667"/>
              <a:gd name="adj2" fmla="val 11478"/>
            </a:avLst>
          </a:prstGeom>
          <a:noFill/>
          <a:ln w="28575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Назови предметы на картинке.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чего нужны эти предметы?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Как назвать эти предметы одним словом?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Повтори и запомни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dirty="0"/>
          </a:p>
        </p:txBody>
      </p:sp>
      <p:pic>
        <p:nvPicPr>
          <p:cNvPr id="52226" name="Picture 2" descr="C:\Users\1\Desktop\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840" t="8622" r="21411" b="10379"/>
          <a:stretch>
            <a:fillRect/>
          </a:stretch>
        </p:blipFill>
        <p:spPr bwMode="auto">
          <a:xfrm>
            <a:off x="2555776" y="1916832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буквы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1\Desktop\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427"/>
          <a:stretch>
            <a:fillRect/>
          </a:stretch>
        </p:blipFill>
        <p:spPr bwMode="auto">
          <a:xfrm>
            <a:off x="251520" y="3284984"/>
            <a:ext cx="2800969" cy="2487960"/>
          </a:xfrm>
          <a:prstGeom prst="rect">
            <a:avLst/>
          </a:prstGeom>
          <a:noFill/>
        </p:spPr>
      </p:pic>
      <p:pic>
        <p:nvPicPr>
          <p:cNvPr id="5" name="Picture 2" descr="C:\Users\1\Desktop\т.jpg"/>
          <p:cNvPicPr>
            <a:picLocks noChangeAspect="1" noChangeArrowheads="1"/>
          </p:cNvPicPr>
          <p:nvPr/>
        </p:nvPicPr>
        <p:blipFill>
          <a:blip r:embed="rId4" cstate="print"/>
          <a:srcRect l="4243" t="4773" r="5576" b="6131"/>
          <a:stretch>
            <a:fillRect/>
          </a:stretch>
        </p:blipFill>
        <p:spPr bwMode="auto">
          <a:xfrm>
            <a:off x="3491880" y="1484784"/>
            <a:ext cx="2448272" cy="3225056"/>
          </a:xfrm>
          <a:prstGeom prst="rect">
            <a:avLst/>
          </a:prstGeom>
          <a:noFill/>
        </p:spPr>
      </p:pic>
      <p:pic>
        <p:nvPicPr>
          <p:cNvPr id="6" name="Picture 2" descr="C:\Users\1\Desktop\к.jpg"/>
          <p:cNvPicPr>
            <a:picLocks noChangeAspect="1" noChangeArrowheads="1"/>
          </p:cNvPicPr>
          <p:nvPr/>
        </p:nvPicPr>
        <p:blipFill>
          <a:blip r:embed="rId5" cstate="print"/>
          <a:srcRect l="17840" t="8622" r="21411" b="10379"/>
          <a:stretch>
            <a:fillRect/>
          </a:stretch>
        </p:blipFill>
        <p:spPr bwMode="auto">
          <a:xfrm>
            <a:off x="6300192" y="3501008"/>
            <a:ext cx="2448272" cy="2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Чего не хватает?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1\Desktop\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427"/>
          <a:stretch>
            <a:fillRect/>
          </a:stretch>
        </p:blipFill>
        <p:spPr bwMode="auto">
          <a:xfrm>
            <a:off x="755576" y="1988840"/>
            <a:ext cx="2413690" cy="2920008"/>
          </a:xfrm>
          <a:prstGeom prst="rect">
            <a:avLst/>
          </a:prstGeom>
          <a:noFill/>
        </p:spPr>
      </p:pic>
      <p:pic>
        <p:nvPicPr>
          <p:cNvPr id="5" name="Picture 2" descr="C:\Users\1\Desktop\к.jpg"/>
          <p:cNvPicPr>
            <a:picLocks noChangeAspect="1" noChangeArrowheads="1"/>
          </p:cNvPicPr>
          <p:nvPr/>
        </p:nvPicPr>
        <p:blipFill>
          <a:blip r:embed="rId4" cstate="print"/>
          <a:srcRect l="17840" t="8622" r="21411" b="10379"/>
          <a:stretch>
            <a:fillRect/>
          </a:stretch>
        </p:blipFill>
        <p:spPr bwMode="auto">
          <a:xfrm>
            <a:off x="5868144" y="2060848"/>
            <a:ext cx="2448272" cy="2915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4797152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Чего не хватает?</a:t>
            </a:r>
            <a:endParaRPr lang="ru-RU" dirty="0"/>
          </a:p>
        </p:txBody>
      </p:sp>
      <p:pic>
        <p:nvPicPr>
          <p:cNvPr id="4" name="Picture 2" descr="C:\Users\1\Desktop\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43" t="4773" r="5576" b="6131"/>
          <a:stretch>
            <a:fillRect/>
          </a:stretch>
        </p:blipFill>
        <p:spPr bwMode="auto">
          <a:xfrm>
            <a:off x="3037623" y="1916832"/>
            <a:ext cx="3053167" cy="40219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636912"/>
            <a:ext cx="2376264" cy="15696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latin typeface="Calibri" pitchFamily="34" charset="0"/>
                <a:cs typeface="Calibri" pitchFamily="34" charset="0"/>
              </a:rPr>
              <a:t>ПОСЛУШАЙ-ПОВТОРИ</a:t>
            </a:r>
            <a:endParaRPr lang="ru-RU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F: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6" t="2804" r="3266" b="2804"/>
          <a:stretch>
            <a:fillRect/>
          </a:stretch>
        </p:blipFill>
        <p:spPr bwMode="auto">
          <a:xfrm rot="5400000">
            <a:off x="2330368" y="414048"/>
            <a:ext cx="4843302" cy="7272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Придумай рассказ по картинке.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D:\Документы Лена\д-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2" cy="4963083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87220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КОНЕЦ</a:t>
            </a:r>
            <a:endParaRPr lang="ru-RU" sz="9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0" name="Picture 2" descr="Картинка 12 из 5408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76872"/>
            <a:ext cx="5760640" cy="4150255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Знаешь ли ты этих животных?</a:t>
            </a:r>
            <a:b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их одним словом.</a:t>
            </a:r>
            <a:endParaRPr lang="ru-RU" sz="2800" b="1" cap="none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D:\Документы Лена\д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379" y="1554163"/>
            <a:ext cx="6223642" cy="452596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Знаешь ли ты этих животных?</a:t>
            </a:r>
            <a:b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их одним словом.</a:t>
            </a:r>
            <a:endParaRPr lang="ru-RU" sz="2800" cap="none" dirty="0"/>
          </a:p>
        </p:txBody>
      </p:sp>
      <p:pic>
        <p:nvPicPr>
          <p:cNvPr id="4" name="Picture 2" descr="D:\Документы Лена\д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935" y="1554163"/>
            <a:ext cx="6224529" cy="4525962"/>
          </a:xfrm>
          <a:prstGeom prst="round2Diag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Что это?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 деревья, которые тебе знакомы?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Назови части дерева.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14" name="Picture 2" descr="C:\Users\1\Desktop\де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048672" cy="4982493"/>
          </a:xfrm>
          <a:prstGeom prst="round2Diag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Кто это?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Названия каких птиц ты знаешь?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Как называются птичьи домики?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Picture 2" descr="C:\Users\1\Desktop\п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482"/>
          <a:stretch>
            <a:fillRect/>
          </a:stretch>
        </p:blipFill>
        <p:spPr bwMode="auto">
          <a:xfrm>
            <a:off x="1619672" y="1431733"/>
            <a:ext cx="6048672" cy="5142106"/>
          </a:xfrm>
          <a:prstGeom prst="round2Diag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440160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Кто это?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Какие названия рыб тебе известны?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Чем рыба отличается от птицы? Животного?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 descr="C:\Users\1\Desktop\рыб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6120680" cy="4587811"/>
          </a:xfrm>
          <a:prstGeom prst="round2Diag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728192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Что это?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 какой фрукт можно сказать, что он сочный? Кислый? Сладкий?</a:t>
            </a:r>
            <a:b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Какой сок можно сделать из яблок? Груш? Граната?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986" name="Picture 2" descr="C:\Users\1\Desktop\ф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752528" cy="3718822"/>
          </a:xfrm>
          <a:prstGeom prst="round2Diag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1988" name="Picture 4" descr="Картинка 42 из 3420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1695788" cy="1905380"/>
          </a:xfrm>
          <a:prstGeom prst="round2Diag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1990" name="Picture 6" descr="http://art5.karelia.ru/photo/16/176/1493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024336" cy="2144839"/>
          </a:xfrm>
          <a:prstGeom prst="round2Diag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1992" name="Picture 8" descr="Картинка 93 из 34207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09"/>
          <a:stretch>
            <a:fillRect/>
          </a:stretch>
        </p:blipFill>
        <p:spPr bwMode="auto">
          <a:xfrm>
            <a:off x="7452320" y="2276872"/>
            <a:ext cx="1440160" cy="1959429"/>
          </a:xfrm>
          <a:prstGeom prst="round2Diag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Закончи предложение:</a:t>
            </a:r>
            <a:b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Мама принесла из молочного магазина: </a:t>
            </a:r>
            <a:endParaRPr lang="ru-RU" b="1" i="1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1\Desktop\овощ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588344" cy="1243376"/>
          </a:xfrm>
          <a:prstGeom prst="rect">
            <a:avLst/>
          </a:prstGeom>
          <a:noFill/>
        </p:spPr>
      </p:pic>
      <p:pic>
        <p:nvPicPr>
          <p:cNvPr id="1027" name="Picture 3" descr="C:\Users\1\Desktop\хлеб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7" r="11007" b="10040"/>
          <a:stretch>
            <a:fillRect/>
          </a:stretch>
        </p:blipFill>
        <p:spPr bwMode="auto">
          <a:xfrm>
            <a:off x="2195736" y="1844824"/>
            <a:ext cx="1767469" cy="1440160"/>
          </a:xfrm>
          <a:prstGeom prst="rect">
            <a:avLst/>
          </a:prstGeom>
          <a:noFill/>
        </p:spPr>
      </p:pic>
      <p:pic>
        <p:nvPicPr>
          <p:cNvPr id="1028" name="Picture 4" descr="C:\Users\1\Desktop\колбас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5" t="13644" r="15812" b="11312"/>
          <a:stretch>
            <a:fillRect/>
          </a:stretch>
        </p:blipFill>
        <p:spPr bwMode="auto">
          <a:xfrm>
            <a:off x="4211960" y="1484784"/>
            <a:ext cx="1872208" cy="1716191"/>
          </a:xfrm>
          <a:prstGeom prst="rect">
            <a:avLst/>
          </a:prstGeom>
          <a:noFill/>
        </p:spPr>
      </p:pic>
      <p:pic>
        <p:nvPicPr>
          <p:cNvPr id="1029" name="Picture 5" descr="C:\Users\1\Desktop\печенье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 t="3989" r="7257"/>
          <a:stretch>
            <a:fillRect/>
          </a:stretch>
        </p:blipFill>
        <p:spPr bwMode="auto">
          <a:xfrm>
            <a:off x="2051720" y="3645024"/>
            <a:ext cx="1801236" cy="1445146"/>
          </a:xfrm>
          <a:prstGeom prst="rect">
            <a:avLst/>
          </a:prstGeom>
          <a:noFill/>
        </p:spPr>
      </p:pic>
      <p:pic>
        <p:nvPicPr>
          <p:cNvPr id="1030" name="Picture 6" descr="C:\Users\1\Desktop\творог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2165988" cy="1414661"/>
          </a:xfrm>
          <a:prstGeom prst="rect">
            <a:avLst/>
          </a:prstGeom>
          <a:noFill/>
        </p:spPr>
      </p:pic>
      <p:pic>
        <p:nvPicPr>
          <p:cNvPr id="1031" name="Picture 7" descr="C:\Users\1\Desktop\сыр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800200" cy="1749794"/>
          </a:xfrm>
          <a:prstGeom prst="rect">
            <a:avLst/>
          </a:prstGeom>
          <a:noFill/>
        </p:spPr>
      </p:pic>
      <p:pic>
        <p:nvPicPr>
          <p:cNvPr id="1032" name="Picture 8" descr="C:\Users\1\Desktop\масло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69"/>
          <a:stretch>
            <a:fillRect/>
          </a:stretch>
        </p:blipFill>
        <p:spPr bwMode="auto">
          <a:xfrm>
            <a:off x="6732240" y="3645024"/>
            <a:ext cx="2025066" cy="1340768"/>
          </a:xfrm>
          <a:prstGeom prst="rect">
            <a:avLst/>
          </a:prstGeom>
          <a:noFill/>
        </p:spPr>
      </p:pic>
      <p:pic>
        <p:nvPicPr>
          <p:cNvPr id="1033" name="Picture 9" descr="C:\Users\1\Desktop\кефир.jpg"/>
          <p:cNvPicPr>
            <a:picLocks noChangeAspect="1" noChangeArrowheads="1"/>
          </p:cNvPicPr>
          <p:nvPr/>
        </p:nvPicPr>
        <p:blipFill>
          <a:blip r:embed="rId10" cstate="print"/>
          <a:srcRect l="25430" t="6058" r="14090" b="6058"/>
          <a:stretch>
            <a:fillRect/>
          </a:stretch>
        </p:blipFill>
        <p:spPr bwMode="auto">
          <a:xfrm>
            <a:off x="323528" y="4221088"/>
            <a:ext cx="1224136" cy="2371763"/>
          </a:xfrm>
          <a:prstGeom prst="rect">
            <a:avLst/>
          </a:prstGeom>
          <a:noFill/>
        </p:spPr>
      </p:pic>
      <p:pic>
        <p:nvPicPr>
          <p:cNvPr id="1034" name="Picture 10" descr="C:\Users\1\Desktop\сырок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9" t="17667" r="11437" b="11667"/>
          <a:stretch>
            <a:fillRect/>
          </a:stretch>
        </p:blipFill>
        <p:spPr bwMode="auto">
          <a:xfrm>
            <a:off x="2771800" y="5229200"/>
            <a:ext cx="2664296" cy="1440160"/>
          </a:xfrm>
          <a:prstGeom prst="rect">
            <a:avLst/>
          </a:prstGeom>
          <a:noFill/>
        </p:spPr>
      </p:pic>
      <p:pic>
        <p:nvPicPr>
          <p:cNvPr id="1035" name="Picture 11" descr="C:\Users\1\Desktop\мол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131</Words>
  <Application>Microsoft Office PowerPoint</Application>
  <PresentationFormat>Экран (4:3)</PresentationFormat>
  <Paragraphs>60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ЭКСПРЕСС-ДИАГНОСТИКА </vt:lpstr>
      <vt:lpstr>Презентация PowerPoint</vt:lpstr>
      <vt:lpstr>Знаешь ли ты этих животных? Назови их одним словом.</vt:lpstr>
      <vt:lpstr>Знаешь ли ты этих животных? Назови их одним словом.</vt:lpstr>
      <vt:lpstr>Что это? Назови  деревья, которые тебе знакомы? Назови части дерева.</vt:lpstr>
      <vt:lpstr>Кто это? Названия каких птиц ты знаешь? Как называются птичьи домики?</vt:lpstr>
      <vt:lpstr>Кто это? Какие названия рыб тебе известны? Чем рыба отличается от птицы? Животного?</vt:lpstr>
      <vt:lpstr>Что это? Про какой фрукт можно сказать, что он сочный? Кислый? Сладкий? Какой сок можно сделать из яблок? Груш? Граната?</vt:lpstr>
      <vt:lpstr>Закончи предложение: Мама принесла из молочного магазина: </vt:lpstr>
      <vt:lpstr>Презентация PowerPoint</vt:lpstr>
      <vt:lpstr>Назови предметы</vt:lpstr>
      <vt:lpstr>Слова-наоборот</vt:lpstr>
      <vt:lpstr>Кто? Где?</vt:lpstr>
      <vt:lpstr>Назови предметы</vt:lpstr>
      <vt:lpstr>ВСПОМНИ ПРЕДМЕТЫ НА КАРТИНКАХ</vt:lpstr>
      <vt:lpstr>Чего не хватает?</vt:lpstr>
      <vt:lpstr>Чего не хватает?</vt:lpstr>
      <vt:lpstr>Презентация PowerPoint</vt:lpstr>
      <vt:lpstr>Повтори и запомни </vt:lpstr>
      <vt:lpstr>Повтори и запомни </vt:lpstr>
      <vt:lpstr>Назови буквы</vt:lpstr>
      <vt:lpstr>Чего не хватает?</vt:lpstr>
      <vt:lpstr>Чего не хватает?</vt:lpstr>
      <vt:lpstr>ПОСЛУШАЙ-ПОВТОРИ</vt:lpstr>
      <vt:lpstr>Придумай рассказ по картинке.</vt:lpstr>
      <vt:lpstr>КОНЕЦ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ЭКСПРЕСС-ДИАГНОСТИКА</dc:title>
  <dc:creator>HP</dc:creator>
  <cp:lastModifiedBy>Анжелика</cp:lastModifiedBy>
  <cp:revision>25</cp:revision>
  <dcterms:created xsi:type="dcterms:W3CDTF">2010-08-20T17:14:05Z</dcterms:created>
  <dcterms:modified xsi:type="dcterms:W3CDTF">2016-02-15T10:42:28Z</dcterms:modified>
</cp:coreProperties>
</file>