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2" r:id="rId2"/>
    <p:sldId id="284" r:id="rId3"/>
    <p:sldId id="283" r:id="rId4"/>
    <p:sldId id="257" r:id="rId5"/>
    <p:sldId id="286" r:id="rId6"/>
    <p:sldId id="285" r:id="rId7"/>
    <p:sldId id="258" r:id="rId8"/>
    <p:sldId id="287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8" r:id="rId22"/>
    <p:sldId id="289" r:id="rId23"/>
    <p:sldId id="273" r:id="rId24"/>
    <p:sldId id="274" r:id="rId25"/>
    <p:sldId id="275" r:id="rId26"/>
    <p:sldId id="276" r:id="rId27"/>
    <p:sldId id="277" r:id="rId28"/>
    <p:sldId id="291" r:id="rId29"/>
    <p:sldId id="292" r:id="rId30"/>
    <p:sldId id="295" r:id="rId31"/>
    <p:sldId id="296" r:id="rId32"/>
    <p:sldId id="298" r:id="rId33"/>
    <p:sldId id="293" r:id="rId34"/>
    <p:sldId id="278" r:id="rId35"/>
    <p:sldId id="279" r:id="rId36"/>
    <p:sldId id="281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70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0F19D-71FE-4A40-87F9-277B5ED05151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5FF7F-C994-4B41-A3F5-7558B5958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9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FF7F-C994-4B41-A3F5-7558B59580B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CF7512-4E6C-4983-8F35-9A9F8DB7821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43CDB66-AC46-4F30-919B-6E7048605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7512-4E6C-4983-8F35-9A9F8DB7821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DB66-AC46-4F30-919B-6E7048605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7512-4E6C-4983-8F35-9A9F8DB7821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DB66-AC46-4F30-919B-6E7048605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CF7512-4E6C-4983-8F35-9A9F8DB7821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DB66-AC46-4F30-919B-6E7048605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CF7512-4E6C-4983-8F35-9A9F8DB7821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43CDB66-AC46-4F30-919B-6E7048605C4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CF7512-4E6C-4983-8F35-9A9F8DB7821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3CDB66-AC46-4F30-919B-6E7048605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CF7512-4E6C-4983-8F35-9A9F8DB7821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43CDB66-AC46-4F30-919B-6E7048605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7512-4E6C-4983-8F35-9A9F8DB7821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DB66-AC46-4F30-919B-6E7048605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CF7512-4E6C-4983-8F35-9A9F8DB7821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3CDB66-AC46-4F30-919B-6E7048605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CF7512-4E6C-4983-8F35-9A9F8DB7821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43CDB66-AC46-4F30-919B-6E7048605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CF7512-4E6C-4983-8F35-9A9F8DB7821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43CDB66-AC46-4F30-919B-6E7048605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CF7512-4E6C-4983-8F35-9A9F8DB7821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43CDB66-AC46-4F30-919B-6E7048605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090332"/>
          </a:xfrm>
        </p:spPr>
        <p:txBody>
          <a:bodyPr>
            <a:no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Электронная логопедическая  диагностика дошкольника 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564357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n w="1905"/>
                <a:solidFill>
                  <a:srgbClr val="0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Выполнила  учитель-логопед  </a:t>
            </a:r>
            <a:r>
              <a:rPr lang="ru-RU" b="1" dirty="0" err="1" smtClean="0">
                <a:ln w="1905"/>
                <a:solidFill>
                  <a:srgbClr val="0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Сазанова</a:t>
            </a:r>
            <a:r>
              <a:rPr lang="ru-RU" b="1" dirty="0" smtClean="0">
                <a:ln w="1905"/>
                <a:solidFill>
                  <a:srgbClr val="0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А.А.</a:t>
            </a:r>
            <a:endParaRPr lang="ru-RU" b="1" dirty="0">
              <a:ln w="1905"/>
              <a:solidFill>
                <a:srgbClr val="0000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6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714356"/>
            <a:ext cx="7629541" cy="5547933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00100" y="642939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одним словом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4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714356"/>
            <a:ext cx="7143800" cy="5194719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42976" y="614364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одним словом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2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714356"/>
            <a:ext cx="7429552" cy="5402508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00100" y="635795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одним словом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5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71326"/>
            <a:ext cx="7715304" cy="5610297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4348" y="635795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одним словом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14290"/>
            <a:ext cx="7215238" cy="5500726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00100" y="607220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«Четвертый  лишний»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25" y="214290"/>
            <a:ext cx="7169150" cy="5715040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28662" y="607220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«Четвертый лишний»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10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14291"/>
            <a:ext cx="7358114" cy="5643602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28662" y="614364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«Четвертый лишний»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12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571480"/>
            <a:ext cx="7150100" cy="5643602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14414" y="628652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«Четвертый лишний»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17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14290"/>
            <a:ext cx="6000792" cy="6000792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57224" y="628652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профессии  людей.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15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428605"/>
            <a:ext cx="6572263" cy="5786478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00166" y="6215082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предметы?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Что общего и чем отличаются предметы в парах?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9" b="2830"/>
          <a:stretch>
            <a:fillRect/>
          </a:stretch>
        </p:blipFill>
        <p:spPr bwMode="auto">
          <a:xfrm rot="5400000">
            <a:off x="1625162" y="-375091"/>
            <a:ext cx="5577143" cy="7460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14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85729"/>
            <a:ext cx="7356492" cy="5429288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28662" y="592933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предмет и его признак.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Какие предметы похожи по  назначению?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04637" y="-433055"/>
            <a:ext cx="4991851" cy="7572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6286520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Действия близкие по значению.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5" t="2655" r="2597" b="6195"/>
          <a:stretch>
            <a:fillRect/>
          </a:stretch>
        </p:blipFill>
        <p:spPr bwMode="auto">
          <a:xfrm rot="5400000">
            <a:off x="2035951" y="-1250189"/>
            <a:ext cx="5286412" cy="8358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5786454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Какой чай в чайнике?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Какой на ощупь снег?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Какой дождь летом?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19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8007371" cy="5611041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1472" y="642939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Согласование  существительного  с числительным.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канирование00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88913"/>
            <a:ext cx="7358114" cy="6097607"/>
          </a:xfrm>
          <a:prstGeom prst="round2Diag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85786" y="642939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Один-много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канирование0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6624638" cy="5954731"/>
          </a:xfrm>
          <a:prstGeom prst="round2Diag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85852" y="635795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Слова-антонимы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21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66263"/>
            <a:ext cx="5500725" cy="5991695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57290" y="650083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Предлоги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16.jpg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8078809" cy="5661099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85786" y="642939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Предлоги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6" r="4349" b="4545"/>
          <a:stretch>
            <a:fillRect/>
          </a:stretch>
        </p:blipFill>
        <p:spPr bwMode="auto">
          <a:xfrm rot="5400000">
            <a:off x="2035950" y="-678683"/>
            <a:ext cx="5286414" cy="7500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592933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Слова-паронимы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6" t="2804" r="3266" b="2804"/>
          <a:stretch>
            <a:fillRect/>
          </a:stretch>
        </p:blipFill>
        <p:spPr bwMode="auto">
          <a:xfrm rot="5400000">
            <a:off x="2035951" y="-821561"/>
            <a:ext cx="5214974" cy="7858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8662" y="592933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Слова-паронимы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канирование00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7429552" cy="5643601"/>
          </a:xfrm>
          <a:prstGeom prst="round2Diag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57224" y="6072206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одним словом.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Расскажи о приметах каждого времени года.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0" r="6019" b="5941"/>
          <a:stretch>
            <a:fillRect/>
          </a:stretch>
        </p:blipFill>
        <p:spPr bwMode="auto">
          <a:xfrm rot="5400000">
            <a:off x="2143107" y="-642964"/>
            <a:ext cx="4929224" cy="7358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585789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предметы.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Выдели 1 (2, 3) звук этого слова.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8072494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57224" y="585789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Какое слово начинается  с  этой буквы?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4" r="2285" b="6250"/>
          <a:stretch>
            <a:fillRect/>
          </a:stretch>
        </p:blipFill>
        <p:spPr bwMode="auto">
          <a:xfrm rot="10800000">
            <a:off x="857224" y="642918"/>
            <a:ext cx="7286676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635795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Прочитай.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93679" y="-579289"/>
            <a:ext cx="5485205" cy="7215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600076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 картинки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20.jpg"/>
          <p:cNvPicPr>
            <a:picLocks noChangeAspect="1" noChangeArrowheads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857232"/>
            <a:ext cx="7858180" cy="5214974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2910" y="635795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предметы, которые видишь.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7643866" cy="5214974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57224" y="628652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Чем необычны эти картинки?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13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7994572" cy="5586430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85786" y="628652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Составь рассказ по картинке.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лна 6"/>
          <p:cNvSpPr/>
          <p:nvPr/>
        </p:nvSpPr>
        <p:spPr>
          <a:xfrm>
            <a:off x="928663" y="1428736"/>
            <a:ext cx="7286676" cy="3118068"/>
          </a:xfrm>
          <a:prstGeom prst="wave">
            <a:avLst>
              <a:gd name="adj1" fmla="val 12500"/>
              <a:gd name="adj2" fmla="val 179"/>
            </a:avLst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Молодец!</a:t>
            </a:r>
            <a:endParaRPr lang="ru-RU" sz="9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1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714356"/>
            <a:ext cx="7297128" cy="5306214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42976" y="621508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одним словом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1681" r="2500" b="3361"/>
          <a:stretch>
            <a:fillRect/>
          </a:stretch>
        </p:blipFill>
        <p:spPr bwMode="auto">
          <a:xfrm rot="5400000">
            <a:off x="1750199" y="-892999"/>
            <a:ext cx="5643602" cy="8143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628652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Чей?  Чья?  Чье?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7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85794"/>
            <a:ext cx="7415227" cy="5392091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57224" y="628652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одним словом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Николай\Мои документы\Мои результаты сканирования\Изображение 001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674561" y="-535123"/>
            <a:ext cx="5515240" cy="7709195"/>
          </a:xfrm>
          <a:prstGeom prst="round2DiagRect">
            <a:avLst/>
          </a:prstGeom>
          <a:noFill/>
          <a:ln w="28575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28662" y="621508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одним словом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5" t="2703" r="2985" b="3604"/>
          <a:stretch>
            <a:fillRect/>
          </a:stretch>
        </p:blipFill>
        <p:spPr bwMode="auto">
          <a:xfrm rot="5400000">
            <a:off x="2000232" y="-500090"/>
            <a:ext cx="5214976" cy="7643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одним словом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Лена\д-3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7603881" cy="5529273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85786" y="628652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одним словом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208</Words>
  <Application>Microsoft Office PowerPoint</Application>
  <PresentationFormat>Экран (4:3)</PresentationFormat>
  <Paragraphs>80</Paragraphs>
  <Slides>37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Яркая</vt:lpstr>
      <vt:lpstr>Электронная логопедическая  диагностика дошкольника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Nikolay</dc:creator>
  <cp:lastModifiedBy>Анжелика</cp:lastModifiedBy>
  <cp:revision>22</cp:revision>
  <dcterms:created xsi:type="dcterms:W3CDTF">2009-10-05T18:01:23Z</dcterms:created>
  <dcterms:modified xsi:type="dcterms:W3CDTF">2016-02-15T11:04:38Z</dcterms:modified>
</cp:coreProperties>
</file>