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Саусеп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гуанабана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английский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soursop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испанский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guanábana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португальский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graviola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71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5357850" cy="3571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5786454"/>
            <a:ext cx="367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ШЕВЕЛЁВ  АРКАДИЙ     4 Б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Листья и кора дерева тоже используются: они добавляются в зеленый и черный чай, придавая напитку необычный приятный аромат и привкус.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всему миру продаётся зеленый и черный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крупнолистовой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цейлонский чай, который пропитывается натуральным соком «сметанного яблока». </a:t>
            </a:r>
          </a:p>
          <a:p>
            <a:endParaRPr lang="ru-RU" dirty="0"/>
          </a:p>
        </p:txBody>
      </p:sp>
      <p:pic>
        <p:nvPicPr>
          <p:cNvPr id="4" name="Рисунок 3" descr="________________________________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639581"/>
            <a:ext cx="2857520" cy="3667961"/>
          </a:xfrm>
          <a:prstGeom prst="rect">
            <a:avLst/>
          </a:prstGeom>
        </p:spPr>
      </p:pic>
      <p:pic>
        <p:nvPicPr>
          <p:cNvPr id="6" name="Рисунок 5" descr="2958_78982_1437723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643182"/>
            <a:ext cx="3786214" cy="3786214"/>
          </a:xfrm>
          <a:prstGeom prst="rect">
            <a:avLst/>
          </a:prstGeom>
        </p:spPr>
      </p:pic>
      <p:pic>
        <p:nvPicPr>
          <p:cNvPr id="7" name="Рисунок 6" descr="Sausep-chaj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357562"/>
            <a:ext cx="2771788" cy="277178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Семена растения и его плоды, а также кора и корни нашли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применение в медицине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Этот диковинный фрукт, признан многими медиками как целая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аптека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одном единственном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дереве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праву может называться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витаминной бомбой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 содержит практически все витамины и микроэлементы, необходимые организму: иммунная система будет устойчивой, нервы в порядке, сон крепким, а настроение – на высоте.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Экстракт из семечек фрукта является прекрасным средством для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борьбы с вшами.</a:t>
            </a:r>
          </a:p>
          <a:p>
            <a:endParaRPr lang="ru-RU" dirty="0"/>
          </a:p>
        </p:txBody>
      </p:sp>
      <p:pic>
        <p:nvPicPr>
          <p:cNvPr id="4" name="Рисунок 3" descr="T2eC16VHJGQE9noMKSRBQG-dnupDQ60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5" y="2820006"/>
            <a:ext cx="4000528" cy="3484904"/>
          </a:xfrm>
          <a:prstGeom prst="rect">
            <a:avLst/>
          </a:prstGeom>
        </p:spPr>
      </p:pic>
      <p:pic>
        <p:nvPicPr>
          <p:cNvPr id="5" name="Рисунок 4" descr="sours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4310066" cy="323255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весь перечень полезных свойств этого экзотического фрукта,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существует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противопоказаний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его употребления в пищу. Этот фрукт считается экзотическим в наших краях, поэтому чтобы купить его, придется немало побегать по супермаркетам и быть готовым к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высокой цене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его вкусовые и лечебные качества стоят того, чтобы иногда себя побаловать.</a:t>
            </a:r>
          </a:p>
          <a:p>
            <a:endParaRPr lang="ru-RU" dirty="0"/>
          </a:p>
        </p:txBody>
      </p:sp>
      <p:pic>
        <p:nvPicPr>
          <p:cNvPr id="3" name="Рисунок 2" descr="soursup1 (1)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71810"/>
            <a:ext cx="4048120" cy="3327555"/>
          </a:xfrm>
          <a:prstGeom prst="rect">
            <a:avLst/>
          </a:prstGeom>
        </p:spPr>
      </p:pic>
      <p:pic>
        <p:nvPicPr>
          <p:cNvPr id="4" name="Рисунок 3" descr="21c287392b5c4035d3b347e809699e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13072"/>
            <a:ext cx="3500462" cy="334488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000240"/>
            <a:ext cx="7715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Саусеп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гуанабана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гравиола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сахарное яблоко,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черимойя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он же в простонародье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«сметанное яблоко»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тропический фрукт семейства ананасовых.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00px-Annona_muricata_Blanco1.196-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86786"/>
            <a:ext cx="3000396" cy="3739243"/>
          </a:xfrm>
          <a:prstGeom prst="rect">
            <a:avLst/>
          </a:prstGeom>
        </p:spPr>
      </p:pic>
      <p:pic>
        <p:nvPicPr>
          <p:cNvPr id="4" name="Рисунок 3" descr="371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143116"/>
            <a:ext cx="4953013" cy="37147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1" y="428604"/>
            <a:ext cx="7858179" cy="345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Растет в тропических широтах, в основном в Центральной и Южной Америке, в Африке, южнее Сахары.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Дерево, на котором произрастает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гуанабана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«сметанное яблоко»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достигает 9 м. в высоту и является вечнозеленым, а его плоды считаются самыми крупными из семейства ананасовых и имеют вес до семи килограмм.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graviol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000372"/>
            <a:ext cx="5036379" cy="335758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ona-supinata-lahevnik-annona-squamosa-semena-lahevniku-5-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928802"/>
            <a:ext cx="4000508" cy="4429136"/>
          </a:xfrm>
          <a:prstGeom prst="rect">
            <a:avLst/>
          </a:prstGeom>
        </p:spPr>
      </p:pic>
      <p:pic>
        <p:nvPicPr>
          <p:cNvPr id="6" name="Рисунок 5" descr="sausep-dere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071678"/>
            <a:ext cx="4071966" cy="3053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642918"/>
            <a:ext cx="8286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Дерево распространяет вокруг себя невероятный аромат, исходящий от больших гладких листьев.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период цветения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саусеп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«сметанное яблоко»  усеян цветками, которые есть не только на ветвях, но и на стволе. В результате цветения на дереве появляется необычной формы фрукт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саусеп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190px-Fleur_corosso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714488"/>
            <a:ext cx="2643206" cy="1989362"/>
          </a:xfrm>
          <a:prstGeom prst="rect">
            <a:avLst/>
          </a:prstGeom>
        </p:spPr>
      </p:pic>
      <p:pic>
        <p:nvPicPr>
          <p:cNvPr id="7" name="Рисунок 6" descr="0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714752"/>
            <a:ext cx="2649042" cy="2693192"/>
          </a:xfrm>
          <a:prstGeom prst="rect">
            <a:avLst/>
          </a:prstGeom>
        </p:spPr>
      </p:pic>
      <p:pic>
        <p:nvPicPr>
          <p:cNvPr id="8" name="Рисунок 7" descr="sursop-annona-muricatacherimoya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3116"/>
            <a:ext cx="5395696" cy="40544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428604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имеет форму груши или яйца, его кожура зеленого цвета тонкая и покрыта небольшими отростками, похожими на колючки. Мякоть содержит семена чёрного цвета, которые ядовиты. Вес дозревшего плода бывает до 2 килограмм, редко пять килограмм.</a:t>
            </a:r>
          </a:p>
          <a:p>
            <a:endParaRPr lang="ru-RU" dirty="0"/>
          </a:p>
        </p:txBody>
      </p:sp>
      <p:pic>
        <p:nvPicPr>
          <p:cNvPr id="4" name="Рисунок 3" descr="Cancer-Curing-Fru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68947" y="2617673"/>
            <a:ext cx="4037935" cy="3517450"/>
          </a:xfrm>
          <a:prstGeom prst="rect">
            <a:avLst/>
          </a:prstGeom>
        </p:spPr>
      </p:pic>
      <p:pic>
        <p:nvPicPr>
          <p:cNvPr id="5" name="Рисунок 4" descr="cu_chi_tunnel_hochiminh_vietnam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357430"/>
            <a:ext cx="4643470" cy="407194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1439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Мякоть сметанного яблока бежевого цвета, слегка волокнистая, ее вкус напоминает клубнику, смешанную с ананасом.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Самое интересное свойство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саусепа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его универсальность. Все части этого чудесного растения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определенной целью, не пропадает зря ничего. </a:t>
            </a:r>
          </a:p>
          <a:p>
            <a:endParaRPr lang="ru-RU" dirty="0"/>
          </a:p>
        </p:txBody>
      </p:sp>
      <p:pic>
        <p:nvPicPr>
          <p:cNvPr id="4" name="Рисунок 3" descr="371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3786214" cy="4114353"/>
          </a:xfrm>
          <a:prstGeom prst="rect">
            <a:avLst/>
          </a:prstGeom>
        </p:spPr>
      </p:pic>
      <p:pic>
        <p:nvPicPr>
          <p:cNvPr id="6" name="Рисунок 5" descr="Sausep-v-razre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4933" y="3071810"/>
            <a:ext cx="4431200" cy="30575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642918"/>
            <a:ext cx="82153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Мякоть плодов является вкусным десертом, если нарезать ее кубиками, смешать с сахаром и небольшим количеством сливок (молока). Также, ее используют для получения соков, которые употребляют свежими, для приготовления мороженого, шербетов и варенья. </a:t>
            </a:r>
          </a:p>
          <a:p>
            <a:endParaRPr lang="ru-RU" dirty="0"/>
          </a:p>
        </p:txBody>
      </p:sp>
      <p:pic>
        <p:nvPicPr>
          <p:cNvPr id="4" name="Рисунок 3" descr="371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3930971" cy="3490913"/>
          </a:xfrm>
          <a:prstGeom prst="rect">
            <a:avLst/>
          </a:prstGeom>
        </p:spPr>
      </p:pic>
      <p:pic>
        <p:nvPicPr>
          <p:cNvPr id="5" name="Рисунок 4" descr="371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714620"/>
            <a:ext cx="3014126" cy="3143272"/>
          </a:xfrm>
          <a:prstGeom prst="rect">
            <a:avLst/>
          </a:prstGeom>
        </p:spPr>
      </p:pic>
      <p:pic>
        <p:nvPicPr>
          <p:cNvPr id="6" name="Рисунок 5" descr="chaj-kholodnyj-biola-zelenyj-saus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428868"/>
            <a:ext cx="1933578" cy="23574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Экстракт плодов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саусепа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используют в приготовлении чая, он придает необычный, экзотический аромат и наделяет чай целебными свойствами, так как витамины, содержащиеся в растении, чрезвычайно полезны для организма. </a:t>
            </a:r>
          </a:p>
          <a:p>
            <a:endParaRPr lang="ru-RU" dirty="0"/>
          </a:p>
        </p:txBody>
      </p:sp>
      <p:pic>
        <p:nvPicPr>
          <p:cNvPr id="4" name="Рисунок 3" descr="__207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54" y="2285992"/>
            <a:ext cx="3786214" cy="3786214"/>
          </a:xfrm>
          <a:prstGeom prst="rect">
            <a:avLst/>
          </a:prstGeom>
        </p:spPr>
      </p:pic>
      <p:pic>
        <p:nvPicPr>
          <p:cNvPr id="5" name="Рисунок 4" descr="1322074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190996" cy="41909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432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2015-09-24T11:55:00Z</dcterms:modified>
</cp:coreProperties>
</file>