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8" r:id="rId10"/>
    <p:sldId id="263" r:id="rId11"/>
    <p:sldId id="264" r:id="rId12"/>
    <p:sldId id="265" r:id="rId13"/>
    <p:sldId id="269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4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7D9C0-DBCE-4B04-A803-B82097DDE413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638E97-8C6A-4501-84B8-6081945C61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7D9C0-DBCE-4B04-A803-B82097DDE413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638E97-8C6A-4501-84B8-6081945C6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7D9C0-DBCE-4B04-A803-B82097DDE413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638E97-8C6A-4501-84B8-6081945C6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7D9C0-DBCE-4B04-A803-B82097DDE413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638E97-8C6A-4501-84B8-6081945C6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7D9C0-DBCE-4B04-A803-B82097DDE413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638E97-8C6A-4501-84B8-6081945C61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7D9C0-DBCE-4B04-A803-B82097DDE413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638E97-8C6A-4501-84B8-6081945C6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7D9C0-DBCE-4B04-A803-B82097DDE413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638E97-8C6A-4501-84B8-6081945C6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7D9C0-DBCE-4B04-A803-B82097DDE413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638E97-8C6A-4501-84B8-6081945C6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7D9C0-DBCE-4B04-A803-B82097DDE413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638E97-8C6A-4501-84B8-6081945C61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7D9C0-DBCE-4B04-A803-B82097DDE413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638E97-8C6A-4501-84B8-6081945C6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7D9C0-DBCE-4B04-A803-B82097DDE413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638E97-8C6A-4501-84B8-6081945C61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B37D9C0-DBCE-4B04-A803-B82097DDE413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2638E97-8C6A-4501-84B8-6081945C61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6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97371" y="2143116"/>
            <a:ext cx="613228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Спортивная жизнь группы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274320"/>
            <a:ext cx="6076200" cy="3011804"/>
          </a:xfrm>
        </p:spPr>
        <p:txBody>
          <a:bodyPr>
            <a:noAutofit/>
          </a:bodyPr>
          <a:lstStyle/>
          <a:p>
            <a:r>
              <a:rPr lang="ru-RU" sz="3200" dirty="0" smtClean="0"/>
              <a:t>Надо спортом заниматься,</a:t>
            </a:r>
            <a:br>
              <a:rPr lang="ru-RU" sz="3200" dirty="0" smtClean="0"/>
            </a:br>
            <a:r>
              <a:rPr lang="ru-RU" sz="3200" dirty="0" smtClean="0"/>
              <a:t>Надо — </a:t>
            </a:r>
            <a:r>
              <a:rPr lang="ru-RU" sz="3200" dirty="0" err="1" smtClean="0"/>
              <a:t>надо</a:t>
            </a:r>
            <a:r>
              <a:rPr lang="ru-RU" sz="3200" dirty="0" smtClean="0"/>
              <a:t> закаляться!</a:t>
            </a:r>
            <a:br>
              <a:rPr lang="ru-RU" sz="3200" dirty="0" smtClean="0"/>
            </a:br>
            <a:r>
              <a:rPr lang="ru-RU" sz="3200" dirty="0" smtClean="0"/>
              <a:t>Надо первым быть во всем,</a:t>
            </a:r>
            <a:br>
              <a:rPr lang="ru-RU" sz="3200" dirty="0" smtClean="0"/>
            </a:br>
            <a:r>
              <a:rPr lang="ru-RU" sz="3200" dirty="0" smtClean="0"/>
              <a:t>Нам морозы нипочем!</a:t>
            </a:r>
            <a:br>
              <a:rPr lang="ru-RU" sz="3200" dirty="0" smtClean="0"/>
            </a:br>
            <a:r>
              <a:rPr lang="ru-RU" sz="3200" dirty="0" smtClean="0"/>
              <a:t> 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5" name="Содержимое 4" descr="DSCN13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76565" y="2857496"/>
            <a:ext cx="4095779" cy="3071834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714356"/>
            <a:ext cx="4857752" cy="185738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Чтоб расти и закаляться</a:t>
            </a:r>
            <a:br>
              <a:rPr lang="ru-RU" sz="3600" dirty="0" smtClean="0"/>
            </a:br>
            <a:r>
              <a:rPr lang="ru-RU" sz="3600" dirty="0" smtClean="0"/>
              <a:t>Не по дням, а по часам,</a:t>
            </a:r>
            <a:br>
              <a:rPr lang="ru-RU" sz="3600" dirty="0" smtClean="0"/>
            </a:br>
            <a:r>
              <a:rPr lang="ru-RU" sz="3600" dirty="0" smtClean="0"/>
              <a:t>Физкультурой заниматься</a:t>
            </a:r>
            <a:br>
              <a:rPr lang="ru-RU" sz="3600" dirty="0" smtClean="0"/>
            </a:br>
            <a:r>
              <a:rPr lang="ru-RU" sz="3600" dirty="0" smtClean="0"/>
              <a:t>Надо всем, ребята, нам!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DSCN135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714613" y="2928934"/>
            <a:ext cx="4238654" cy="3178991"/>
          </a:xfrm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642918"/>
            <a:ext cx="7498080" cy="157163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Чтоб здоровье раздобыть,</a:t>
            </a:r>
            <a:br>
              <a:rPr lang="ru-RU" sz="3600" dirty="0" smtClean="0"/>
            </a:br>
            <a:r>
              <a:rPr lang="ru-RU" sz="3600" dirty="0" smtClean="0"/>
              <a:t>Не надо далеко ходить.</a:t>
            </a:r>
            <a:br>
              <a:rPr lang="ru-RU" sz="3600" dirty="0" smtClean="0"/>
            </a:br>
            <a:r>
              <a:rPr lang="ru-RU" sz="3600" dirty="0" smtClean="0"/>
              <a:t>Нужно нам самим стараться,</a:t>
            </a:r>
            <a:br>
              <a:rPr lang="ru-RU" sz="3600" dirty="0" smtClean="0"/>
            </a:br>
            <a:r>
              <a:rPr lang="ru-RU" sz="3600" dirty="0" smtClean="0"/>
              <a:t>И всё будет получаться.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DSCN276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57222" y="2643182"/>
            <a:ext cx="4157983" cy="3286148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500042"/>
            <a:ext cx="7498080" cy="292895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Чтоб проворным стать атлетом</a:t>
            </a:r>
            <a:br>
              <a:rPr lang="ru-RU" sz="3600" dirty="0" smtClean="0"/>
            </a:br>
            <a:r>
              <a:rPr lang="ru-RU" sz="3600" dirty="0" smtClean="0"/>
              <a:t>Проведем мы эстафету.</a:t>
            </a:r>
            <a:br>
              <a:rPr lang="ru-RU" sz="3600" dirty="0" smtClean="0"/>
            </a:br>
            <a:r>
              <a:rPr lang="ru-RU" sz="3600" dirty="0" smtClean="0"/>
              <a:t>Будем бегать быстро, дружно</a:t>
            </a:r>
            <a:br>
              <a:rPr lang="ru-RU" sz="3600" dirty="0" smtClean="0"/>
            </a:br>
            <a:r>
              <a:rPr lang="ru-RU" sz="3600" dirty="0" smtClean="0"/>
              <a:t>Победить нам очень нужно!</a:t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DSCN13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13274" r="352" b="13206"/>
          <a:stretch>
            <a:fillRect/>
          </a:stretch>
        </p:blipFill>
        <p:spPr>
          <a:xfrm>
            <a:off x="2643174" y="2714620"/>
            <a:ext cx="4357718" cy="3643338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1604963" y="2133600"/>
            <a:ext cx="7539037" cy="3992563"/>
          </a:xfrm>
        </p:spPr>
        <p:txBody>
          <a:bodyPr/>
          <a:lstStyle/>
          <a:p>
            <a:r>
              <a:rPr lang="ru-RU" sz="4000" dirty="0" smtClean="0"/>
              <a:t>Чтоб расти и закаляться</a:t>
            </a:r>
            <a:br>
              <a:rPr lang="ru-RU" sz="4000" dirty="0" smtClean="0"/>
            </a:br>
            <a:r>
              <a:rPr lang="ru-RU" sz="4000" dirty="0" smtClean="0"/>
              <a:t>Не по дням, а по часам,</a:t>
            </a:r>
            <a:br>
              <a:rPr lang="ru-RU" sz="4000" dirty="0" smtClean="0"/>
            </a:br>
            <a:r>
              <a:rPr lang="ru-RU" sz="4000" dirty="0" smtClean="0"/>
              <a:t>Физкультурой заниматься</a:t>
            </a:r>
            <a:br>
              <a:rPr lang="ru-RU" sz="4000" dirty="0" smtClean="0"/>
            </a:br>
            <a:r>
              <a:rPr lang="ru-RU" sz="4000" dirty="0" smtClean="0"/>
              <a:t>Надо всем, ребята, нам!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28728" y="1785926"/>
            <a:ext cx="7406640" cy="175260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О здоровье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В жизни главное — здоровье,</a:t>
            </a:r>
            <a:br>
              <a:rPr lang="ru-RU" sz="4000" dirty="0" smtClean="0"/>
            </a:br>
            <a:r>
              <a:rPr lang="ru-RU" sz="4000" dirty="0" smtClean="0"/>
              <a:t>Согласитесь, господа.</a:t>
            </a:r>
            <a:br>
              <a:rPr lang="ru-RU" sz="4000" dirty="0" smtClean="0"/>
            </a:br>
            <a:r>
              <a:rPr lang="ru-RU" sz="4000" dirty="0" smtClean="0"/>
              <a:t>И к нему с большой любовью</a:t>
            </a:r>
            <a:br>
              <a:rPr lang="ru-RU" sz="4000" dirty="0" smtClean="0"/>
            </a:br>
            <a:r>
              <a:rPr lang="ru-RU" sz="4000" dirty="0" smtClean="0"/>
              <a:t>Мы относимся всегда</a:t>
            </a:r>
            <a:br>
              <a:rPr lang="ru-RU" sz="4000" dirty="0" smtClean="0"/>
            </a:b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DSCN23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2714620"/>
            <a:ext cx="4458598" cy="3344818"/>
          </a:xfrm>
        </p:spPr>
      </p:pic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1071538" y="214290"/>
            <a:ext cx="7572428" cy="2214578"/>
          </a:xfrm>
        </p:spPr>
        <p:txBody>
          <a:bodyPr numCol="2">
            <a:normAutofit fontScale="85000" lnSpcReduction="10000"/>
          </a:bodyPr>
          <a:lstStyle/>
          <a:p>
            <a:pPr fontAlgn="base">
              <a:buNone/>
            </a:pPr>
            <a:r>
              <a:rPr lang="ru-RU" sz="2600" b="1" dirty="0" smtClean="0">
                <a:latin typeface="+mj-lt"/>
              </a:rPr>
              <a:t>      Чтоб здоровье сохранить,</a:t>
            </a:r>
            <a:br>
              <a:rPr lang="ru-RU" sz="2600" b="1" dirty="0" smtClean="0">
                <a:latin typeface="+mj-lt"/>
              </a:rPr>
            </a:br>
            <a:r>
              <a:rPr lang="ru-RU" sz="2600" b="1" dirty="0" smtClean="0">
                <a:latin typeface="+mj-lt"/>
              </a:rPr>
              <a:t>Организм свой укрепить,</a:t>
            </a:r>
            <a:br>
              <a:rPr lang="ru-RU" sz="2600" b="1" dirty="0" smtClean="0">
                <a:latin typeface="+mj-lt"/>
              </a:rPr>
            </a:br>
            <a:r>
              <a:rPr lang="ru-RU" sz="2600" b="1" dirty="0" smtClean="0">
                <a:latin typeface="+mj-lt"/>
              </a:rPr>
              <a:t>Знает вся моя семья</a:t>
            </a:r>
            <a:br>
              <a:rPr lang="ru-RU" sz="2600" b="1" dirty="0" smtClean="0">
                <a:latin typeface="+mj-lt"/>
              </a:rPr>
            </a:br>
            <a:r>
              <a:rPr lang="ru-RU" sz="2600" b="1" dirty="0" smtClean="0">
                <a:latin typeface="+mj-lt"/>
              </a:rPr>
              <a:t>Должен быть режим у дня.</a:t>
            </a:r>
          </a:p>
          <a:p>
            <a:pPr fontAlgn="base">
              <a:buNone/>
            </a:pPr>
            <a:r>
              <a:rPr lang="ru-RU" sz="2600" b="1" dirty="0" smtClean="0">
                <a:latin typeface="+mj-lt"/>
              </a:rPr>
              <a:t>      Следует, ребята, знать</a:t>
            </a:r>
            <a:br>
              <a:rPr lang="ru-RU" sz="2600" b="1" dirty="0" smtClean="0">
                <a:latin typeface="+mj-lt"/>
              </a:rPr>
            </a:br>
            <a:r>
              <a:rPr lang="ru-RU" sz="2600" b="1" dirty="0" smtClean="0">
                <a:latin typeface="+mj-lt"/>
              </a:rPr>
              <a:t>Нужно всем подольше спать.</a:t>
            </a:r>
            <a:br>
              <a:rPr lang="ru-RU" sz="2600" b="1" dirty="0" smtClean="0">
                <a:latin typeface="+mj-lt"/>
              </a:rPr>
            </a:br>
            <a:r>
              <a:rPr lang="ru-RU" sz="2600" b="1" dirty="0" smtClean="0">
                <a:latin typeface="+mj-lt"/>
              </a:rPr>
              <a:t>Ну а утром не лениться —</a:t>
            </a:r>
            <a:br>
              <a:rPr lang="ru-RU" sz="2600" b="1" dirty="0" smtClean="0">
                <a:latin typeface="+mj-lt"/>
              </a:rPr>
            </a:br>
            <a:r>
              <a:rPr lang="ru-RU" sz="2600" b="1" dirty="0" smtClean="0">
                <a:latin typeface="+mj-lt"/>
              </a:rPr>
              <a:t>На зарядку становиться!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571480"/>
            <a:ext cx="7498080" cy="235745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На зарядку встали дружно,</a:t>
            </a:r>
            <a:br>
              <a:rPr lang="ru-RU" sz="3600" dirty="0" smtClean="0"/>
            </a:br>
            <a:r>
              <a:rPr lang="ru-RU" sz="3600" dirty="0" smtClean="0"/>
              <a:t>Наклоняться нам не трудно.</a:t>
            </a:r>
            <a:br>
              <a:rPr lang="ru-RU" sz="3600" dirty="0" smtClean="0"/>
            </a:br>
            <a:r>
              <a:rPr lang="ru-RU" sz="3600" dirty="0" smtClean="0"/>
              <a:t>За здоровьем мы следим</a:t>
            </a:r>
            <a:br>
              <a:rPr lang="ru-RU" sz="3600" dirty="0" smtClean="0"/>
            </a:br>
            <a:r>
              <a:rPr lang="ru-RU" sz="3600" dirty="0" smtClean="0"/>
              <a:t>И болеть мы не хотим..</a:t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DSCN237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5105" y="2428869"/>
            <a:ext cx="4666070" cy="3500462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7290" y="714356"/>
            <a:ext cx="4500594" cy="1500198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Спорт и физкультура,</a:t>
            </a:r>
            <a:br>
              <a:rPr lang="ru-RU" sz="3200" dirty="0" smtClean="0"/>
            </a:br>
            <a:r>
              <a:rPr lang="ru-RU" sz="3200" dirty="0" smtClean="0"/>
              <a:t>Всех вперёд ведут.</a:t>
            </a:r>
            <a:br>
              <a:rPr lang="ru-RU" sz="3200" dirty="0" smtClean="0"/>
            </a:br>
            <a:r>
              <a:rPr lang="ru-RU" sz="3200" dirty="0" smtClean="0"/>
              <a:t>В трудную минуту</a:t>
            </a:r>
            <a:br>
              <a:rPr lang="ru-RU" sz="3200" dirty="0" smtClean="0"/>
            </a:br>
            <a:r>
              <a:rPr lang="ru-RU" sz="3200" dirty="0" smtClean="0"/>
              <a:t>Нас не подведут.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8" name="Содержимое 7" descr="DSCN228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3786190"/>
            <a:ext cx="3657600" cy="2743200"/>
          </a:xfrm>
        </p:spPr>
      </p:pic>
      <p:pic>
        <p:nvPicPr>
          <p:cNvPr id="9" name="Содержимое 8" descr="DSCN229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14942" y="2500306"/>
            <a:ext cx="3657600" cy="274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274320"/>
            <a:ext cx="5647572" cy="1725920"/>
          </a:xfrm>
        </p:spPr>
        <p:txBody>
          <a:bodyPr>
            <a:noAutofit/>
          </a:bodyPr>
          <a:lstStyle/>
          <a:p>
            <a:r>
              <a:rPr lang="ru-RU" sz="3200" dirty="0" smtClean="0"/>
              <a:t>Будем вместе мы играть</a:t>
            </a:r>
            <a:br>
              <a:rPr lang="ru-RU" sz="3200" dirty="0" smtClean="0"/>
            </a:br>
            <a:r>
              <a:rPr lang="ru-RU" sz="3200" dirty="0" smtClean="0"/>
              <a:t>Бегать, прыгать и скакать</a:t>
            </a:r>
            <a:br>
              <a:rPr lang="ru-RU" sz="3200" dirty="0" smtClean="0"/>
            </a:br>
            <a:r>
              <a:rPr lang="ru-RU" sz="3200" dirty="0" smtClean="0"/>
              <a:t>Чтобы было веселее</a:t>
            </a:r>
            <a:br>
              <a:rPr lang="ru-RU" sz="3200" dirty="0" smtClean="0"/>
            </a:br>
            <a:r>
              <a:rPr lang="ru-RU" sz="3200" dirty="0" smtClean="0"/>
              <a:t>Мяч возьмем мы поскорее</a:t>
            </a:r>
            <a:endParaRPr lang="ru-RU" sz="3200" dirty="0"/>
          </a:p>
        </p:txBody>
      </p:sp>
      <p:pic>
        <p:nvPicPr>
          <p:cNvPr id="5" name="Содержимое 4" descr="DSCN23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2428868"/>
            <a:ext cx="3657600" cy="2743200"/>
          </a:xfrm>
        </p:spPr>
      </p:pic>
      <p:pic>
        <p:nvPicPr>
          <p:cNvPr id="6" name="Содержимое 5" descr="DSCN23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86380" y="3786190"/>
            <a:ext cx="3657600" cy="274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71736" y="642918"/>
            <a:ext cx="6361952" cy="1357322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Солнце, воздух и вода —</a:t>
            </a:r>
            <a:br>
              <a:rPr lang="ru-RU" sz="3200" dirty="0" smtClean="0"/>
            </a:br>
            <a:r>
              <a:rPr lang="ru-RU" sz="3200" dirty="0" smtClean="0"/>
              <a:t>Наши лучшие друзья.</a:t>
            </a:r>
            <a:br>
              <a:rPr lang="ru-RU" sz="3200" dirty="0" smtClean="0"/>
            </a:br>
            <a:r>
              <a:rPr lang="ru-RU" sz="3200" dirty="0" smtClean="0"/>
              <a:t>С ними будем мы дружить,</a:t>
            </a:r>
            <a:br>
              <a:rPr lang="ru-RU" sz="3200" dirty="0" smtClean="0"/>
            </a:br>
            <a:r>
              <a:rPr lang="ru-RU" sz="3200" dirty="0" smtClean="0"/>
              <a:t>Чтоб здоровыми нам быть.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8" name="Содержимое 7" descr="DSCN24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7440" r="2777"/>
          <a:stretch>
            <a:fillRect/>
          </a:stretch>
        </p:blipFill>
        <p:spPr>
          <a:xfrm>
            <a:off x="3428992" y="2428868"/>
            <a:ext cx="3429024" cy="40475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071546"/>
            <a:ext cx="7076332" cy="1000132"/>
          </a:xfrm>
        </p:spPr>
        <p:txBody>
          <a:bodyPr>
            <a:noAutofit/>
          </a:bodyPr>
          <a:lstStyle/>
          <a:p>
            <a:r>
              <a:rPr lang="ru-RU" sz="3200" dirty="0" smtClean="0"/>
              <a:t>На прогулку выходи,</a:t>
            </a:r>
            <a:br>
              <a:rPr lang="ru-RU" sz="3200" dirty="0" smtClean="0"/>
            </a:br>
            <a:r>
              <a:rPr lang="ru-RU" sz="3200" dirty="0" smtClean="0"/>
              <a:t>Свежим воздухом дыши.</a:t>
            </a:r>
            <a:br>
              <a:rPr lang="ru-RU" sz="3200" dirty="0" smtClean="0"/>
            </a:br>
            <a:r>
              <a:rPr lang="ru-RU" sz="3200" dirty="0" smtClean="0"/>
              <a:t>Только помни при уходе:</a:t>
            </a:r>
            <a:br>
              <a:rPr lang="ru-RU" sz="3200" dirty="0" smtClean="0"/>
            </a:br>
            <a:r>
              <a:rPr lang="ru-RU" sz="3200" dirty="0" smtClean="0"/>
              <a:t>Одеваться по погоде!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6" name="Содержимое 5" descr="DSCN275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39532" y="2000241"/>
            <a:ext cx="3144904" cy="4000528"/>
          </a:xfrm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571480"/>
            <a:ext cx="7498080" cy="228601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Зимой в игры мы играем</a:t>
            </a:r>
            <a:br>
              <a:rPr lang="ru-RU" sz="3600" dirty="0" smtClean="0"/>
            </a:br>
            <a:r>
              <a:rPr lang="ru-RU" sz="3600" dirty="0" smtClean="0"/>
              <a:t>Или катимся с горы,</a:t>
            </a:r>
            <a:br>
              <a:rPr lang="ru-RU" sz="3600" dirty="0" smtClean="0"/>
            </a:br>
            <a:r>
              <a:rPr lang="ru-RU" sz="3600" dirty="0" smtClean="0"/>
              <a:t>Мы здоровье укрепляем,</a:t>
            </a:r>
            <a:br>
              <a:rPr lang="ru-RU" sz="3600" dirty="0" smtClean="0"/>
            </a:br>
            <a:r>
              <a:rPr lang="ru-RU" sz="3600" dirty="0" smtClean="0"/>
              <a:t>Отдыхаем от души!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DSCN27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85557" y="2571744"/>
            <a:ext cx="3043632" cy="3786214"/>
          </a:xfrm>
        </p:spPr>
      </p:pic>
      <p:pic>
        <p:nvPicPr>
          <p:cNvPr id="6" name="Содержимое 5" descr="DSCN272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86446" y="2571745"/>
            <a:ext cx="3071834" cy="38227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155</TotalTime>
  <Words>57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Слайд 1</vt:lpstr>
      <vt:lpstr> </vt:lpstr>
      <vt:lpstr>Слайд 3</vt:lpstr>
      <vt:lpstr>На зарядку встали дружно, Наклоняться нам не трудно. За здоровьем мы следим И болеть мы не хотим..  </vt:lpstr>
      <vt:lpstr>Спорт и физкультура, Всех вперёд ведут. В трудную минуту Нас не подведут. </vt:lpstr>
      <vt:lpstr>Будем вместе мы играть Бегать, прыгать и скакать Чтобы было веселее Мяч возьмем мы поскорее</vt:lpstr>
      <vt:lpstr>Солнце, воздух и вода — Наши лучшие друзья. С ними будем мы дружить, Чтоб здоровыми нам быть. </vt:lpstr>
      <vt:lpstr>На прогулку выходи, Свежим воздухом дыши. Только помни при уходе: Одеваться по погоде!  </vt:lpstr>
      <vt:lpstr>Зимой в игры мы играем Или катимся с горы, Мы здоровье укрепляем, Отдыхаем от души!   </vt:lpstr>
      <vt:lpstr>Надо спортом заниматься, Надо — надо закаляться! Надо первым быть во всем, Нам морозы нипочем!   </vt:lpstr>
      <vt:lpstr>Чтоб расти и закаляться Не по дням, а по часам, Физкультурой заниматься Надо всем, ребята, нам!   </vt:lpstr>
      <vt:lpstr>Чтоб здоровье раздобыть, Не надо далеко ходить. Нужно нам самим стараться, И всё будет получаться. </vt:lpstr>
      <vt:lpstr>Чтоб проворным стать атлетом Проведем мы эстафету. Будем бегать быстро, дружно Победить нам очень нужно!  </vt:lpstr>
      <vt:lpstr>Слайд 14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19</cp:revision>
  <dcterms:created xsi:type="dcterms:W3CDTF">2016-02-16T14:32:01Z</dcterms:created>
  <dcterms:modified xsi:type="dcterms:W3CDTF">2016-02-17T18:54:45Z</dcterms:modified>
</cp:coreProperties>
</file>