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F4F4-C6F7-492E-9D14-532290727D4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2728-7C63-4259-AFB2-03292119D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7.jpeg"/><Relationship Id="rId15" Type="http://schemas.openxmlformats.org/officeDocument/2006/relationships/image" Target="../media/image33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1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21.jpeg"/><Relationship Id="rId10" Type="http://schemas.openxmlformats.org/officeDocument/2006/relationships/image" Target="../media/image39.jpeg"/><Relationship Id="rId4" Type="http://schemas.openxmlformats.org/officeDocument/2006/relationships/image" Target="../media/image29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7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a2f0b371305ceabbf2794804ac5c64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76893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Тема: </a:t>
            </a: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Рациональное</a:t>
            </a:r>
          </a:p>
          <a:p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Питание-основа </a:t>
            </a:r>
          </a:p>
          <a:p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здорового образа</a:t>
            </a:r>
          </a:p>
          <a:p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ж</a:t>
            </a: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изни </a:t>
            </a:r>
            <a:r>
              <a:rPr lang="ru-RU" sz="6600" b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CEC1BB"/>
              </a:clrFrom>
              <a:clrTo>
                <a:srgbClr val="CEC1B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cs typeface="Aharoni" pitchFamily="2" charset="-79"/>
              </a:rPr>
              <a:t>Витамин </a:t>
            </a:r>
            <a:r>
              <a:rPr lang="ru-RU" sz="8800" b="1" i="1" dirty="0" smtClean="0">
                <a:solidFill>
                  <a:srgbClr val="FFFF00"/>
                </a:solidFill>
                <a:cs typeface="Aharoni" pitchFamily="2" charset="-79"/>
              </a:rPr>
              <a:t>А</a:t>
            </a:r>
            <a:endParaRPr lang="ru-RU" sz="8800" b="1" i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1643050"/>
            <a:ext cx="4038600" cy="452596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Важен для здоровья кожи</a:t>
            </a:r>
          </a:p>
          <a:p>
            <a:r>
              <a:rPr lang="ru-RU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для хорошего зрения</a:t>
            </a:r>
          </a:p>
          <a:p>
            <a:r>
              <a:rPr lang="ru-RU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для быстрого роста</a:t>
            </a:r>
            <a:endParaRPr lang="ru-RU" sz="4000" b="1" i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4643438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71448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рпрп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643050"/>
            <a:ext cx="1838330" cy="1247735"/>
          </a:xfrm>
          <a:prstGeom prst="rect">
            <a:avLst/>
          </a:prstGeom>
        </p:spPr>
      </p:pic>
      <p:pic>
        <p:nvPicPr>
          <p:cNvPr id="12" name="Рисунок 11" descr="416799_6654-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714488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2928934"/>
            <a:ext cx="185735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4143380"/>
            <a:ext cx="192879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862810be19a170498c88cfc0659dcbb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Абрикосы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571744"/>
            <a:ext cx="1790668" cy="1418059"/>
          </a:xfrm>
          <a:prstGeom prst="rect">
            <a:avLst/>
          </a:prstGeom>
        </p:spPr>
      </p:pic>
      <p:pic>
        <p:nvPicPr>
          <p:cNvPr id="16" name="Рисунок 15" descr="seledri3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3429000"/>
            <a:ext cx="2511493" cy="1785950"/>
          </a:xfrm>
          <a:prstGeom prst="rect">
            <a:avLst/>
          </a:prstGeom>
        </p:spPr>
      </p:pic>
      <p:pic>
        <p:nvPicPr>
          <p:cNvPr id="19" name="Рисунок 18" descr="нпр.jpeg"/>
          <p:cNvPicPr>
            <a:picLocks noChangeAspect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214290"/>
            <a:ext cx="1857356" cy="1401071"/>
          </a:xfrm>
          <a:prstGeom prst="rect">
            <a:avLst/>
          </a:prstGeom>
        </p:spPr>
      </p:pic>
      <p:pic>
        <p:nvPicPr>
          <p:cNvPr id="20" name="Рисунок 19" descr="орпрор.jpe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285728"/>
            <a:ext cx="1678794" cy="1438966"/>
          </a:xfrm>
          <a:prstGeom prst="rect">
            <a:avLst/>
          </a:prstGeom>
        </p:spPr>
      </p:pic>
      <p:pic>
        <p:nvPicPr>
          <p:cNvPr id="21" name="Рисунок 20" descr="76113185_large_0_dbad_54844ef4_X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34238" y="5500678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лорло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643446"/>
            <a:ext cx="1695450" cy="1428750"/>
          </a:xfrm>
          <a:prstGeom prst="rect">
            <a:avLst/>
          </a:prstGeom>
        </p:spPr>
      </p:pic>
      <p:pic>
        <p:nvPicPr>
          <p:cNvPr id="23" name="Рисунок 22" descr="длш.jpeg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024884"/>
            <a:ext cx="1943103" cy="1833116"/>
          </a:xfrm>
          <a:prstGeom prst="rect">
            <a:avLst/>
          </a:prstGeom>
        </p:spPr>
      </p:pic>
      <p:pic>
        <p:nvPicPr>
          <p:cNvPr id="15" name="Рисунок 14" descr="55115505_petrushka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571876"/>
            <a:ext cx="2571768" cy="1928826"/>
          </a:xfrm>
          <a:prstGeom prst="rect">
            <a:avLst/>
          </a:prstGeom>
        </p:spPr>
      </p:pic>
      <p:pic>
        <p:nvPicPr>
          <p:cNvPr id="24" name="Рисунок 23" descr="нпе.jpe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3570" y="4786322"/>
            <a:ext cx="17430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40764990_1920910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4929190" y="5643578"/>
            <a:ext cx="1397011" cy="104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Витамин </a:t>
            </a:r>
            <a:r>
              <a:rPr lang="ru-RU" sz="8800" b="1" i="1" dirty="0" smtClean="0">
                <a:solidFill>
                  <a:srgbClr val="FFFF00"/>
                </a:solidFill>
              </a:rPr>
              <a:t>В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8592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Способствует хорошей работе сердца</a:t>
            </a:r>
          </a:p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Укрепляет мышцы, нервы, волосы</a:t>
            </a:r>
          </a:p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Защищает от ядов</a:t>
            </a: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14876" y="178592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78845525_kapu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142985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4889375_0911ebe743dbba007ba39182686249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5129" y="3000372"/>
            <a:ext cx="2518871" cy="189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гнг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1142984"/>
            <a:ext cx="2774176" cy="1785950"/>
          </a:xfrm>
          <a:prstGeom prst="rect">
            <a:avLst/>
          </a:prstGeom>
        </p:spPr>
      </p:pic>
      <p:pic>
        <p:nvPicPr>
          <p:cNvPr id="11" name="Рисунок 10" descr="лдл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2285992"/>
            <a:ext cx="2428892" cy="1718556"/>
          </a:xfrm>
          <a:prstGeom prst="rect">
            <a:avLst/>
          </a:prstGeom>
        </p:spPr>
      </p:pic>
      <p:pic>
        <p:nvPicPr>
          <p:cNvPr id="10" name="Рисунок 9" descr="1297024369_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928934"/>
            <a:ext cx="2571752" cy="2571752"/>
          </a:xfrm>
          <a:prstGeom prst="rect">
            <a:avLst/>
          </a:prstGeom>
        </p:spPr>
      </p:pic>
      <p:pic>
        <p:nvPicPr>
          <p:cNvPr id="12" name="Рисунок 11" descr="нп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4786322"/>
            <a:ext cx="2500298" cy="187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шгн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714870"/>
            <a:ext cx="3429008" cy="214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Витамин </a:t>
            </a:r>
            <a:r>
              <a:rPr lang="ru-RU" sz="8800" b="1" i="1" dirty="0" smtClean="0">
                <a:solidFill>
                  <a:srgbClr val="FFFF00"/>
                </a:solidFill>
              </a:rPr>
              <a:t>С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85926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Укрепляет весь организм</a:t>
            </a:r>
          </a:p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Защищает организм от микробов и вирусов</a:t>
            </a:r>
          </a:p>
          <a:p>
            <a:r>
              <a:rPr lang="ru-RU" sz="3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Очищает кровь</a:t>
            </a:r>
            <a:endParaRPr lang="ru-RU" sz="3600" b="1" i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0" y="178592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78845525_kapu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3" y="1357298"/>
            <a:ext cx="2698747" cy="202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16799_6654-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983" y="3214686"/>
            <a:ext cx="2667017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295" y="5110165"/>
            <a:ext cx="2619705" cy="174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е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071546"/>
            <a:ext cx="2941817" cy="2071702"/>
          </a:xfrm>
          <a:prstGeom prst="rect">
            <a:avLst/>
          </a:prstGeom>
        </p:spPr>
      </p:pic>
      <p:pic>
        <p:nvPicPr>
          <p:cNvPr id="11" name="Рисунок 10" descr="хъх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2071678"/>
            <a:ext cx="2558903" cy="1928821"/>
          </a:xfrm>
          <a:prstGeom prst="rect">
            <a:avLst/>
          </a:prstGeom>
        </p:spPr>
      </p:pic>
      <p:pic>
        <p:nvPicPr>
          <p:cNvPr id="12" name="Рисунок 11" descr="орпрп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000372"/>
            <a:ext cx="2462215" cy="1671187"/>
          </a:xfrm>
          <a:prstGeom prst="rect">
            <a:avLst/>
          </a:prstGeom>
        </p:spPr>
      </p:pic>
      <p:pic>
        <p:nvPicPr>
          <p:cNvPr id="13" name="Рисунок 12" descr="щшшщшщ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214686"/>
            <a:ext cx="1857388" cy="1797472"/>
          </a:xfrm>
          <a:prstGeom prst="rect">
            <a:avLst/>
          </a:prstGeom>
        </p:spPr>
      </p:pic>
      <p:pic>
        <p:nvPicPr>
          <p:cNvPr id="14" name="Рисунок 13" descr="лор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286256"/>
            <a:ext cx="3143272" cy="1956393"/>
          </a:xfrm>
          <a:prstGeom prst="rect">
            <a:avLst/>
          </a:prstGeom>
        </p:spPr>
      </p:pic>
      <p:pic>
        <p:nvPicPr>
          <p:cNvPr id="15" name="Рисунок 14" descr="лгг.jpe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3929066"/>
            <a:ext cx="3085631" cy="2214568"/>
          </a:xfrm>
          <a:prstGeom prst="rect">
            <a:avLst/>
          </a:prstGeom>
        </p:spPr>
      </p:pic>
      <p:pic>
        <p:nvPicPr>
          <p:cNvPr id="16" name="Рисунок 15" descr="лоро.jpe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0"/>
            <a:ext cx="2124075" cy="1428750"/>
          </a:xfrm>
          <a:prstGeom prst="rect">
            <a:avLst/>
          </a:prstGeom>
        </p:spPr>
      </p:pic>
      <p:pic>
        <p:nvPicPr>
          <p:cNvPr id="18" name="Рисунок 17" descr="нпр.jpeg"/>
          <p:cNvPicPr>
            <a:picLocks noChangeAspect="1"/>
          </p:cNvPicPr>
          <p:nvPr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0"/>
            <a:ext cx="2216454" cy="1857364"/>
          </a:xfrm>
          <a:prstGeom prst="rect">
            <a:avLst/>
          </a:prstGeom>
        </p:spPr>
      </p:pic>
      <p:pic>
        <p:nvPicPr>
          <p:cNvPr id="19" name="Рисунок 18" descr="рор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5089909"/>
            <a:ext cx="2357454" cy="1768091"/>
          </a:xfrm>
          <a:prstGeom prst="rect">
            <a:avLst/>
          </a:prstGeom>
        </p:spPr>
      </p:pic>
      <p:pic>
        <p:nvPicPr>
          <p:cNvPr id="17" name="Рисунок 16" descr="ьлор.jpe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5266559"/>
            <a:ext cx="2143140" cy="1591441"/>
          </a:xfrm>
          <a:prstGeom prst="rect">
            <a:avLst/>
          </a:prstGeom>
        </p:spPr>
      </p:pic>
      <p:pic>
        <p:nvPicPr>
          <p:cNvPr id="20" name="Рисунок 19" descr="iло.jpe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571612"/>
            <a:ext cx="1743075" cy="1428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Витамин </a:t>
            </a:r>
            <a:r>
              <a:rPr lang="ru-RU" sz="8800" b="1" i="1" dirty="0" smtClean="0">
                <a:solidFill>
                  <a:srgbClr val="FFFF00"/>
                </a:solidFill>
              </a:rPr>
              <a:t>Е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786314" cy="5643578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Нормализует нервную и мышечную системы</a:t>
            </a:r>
          </a:p>
          <a:p>
            <a:r>
              <a:rPr lang="ru-RU" sz="2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Важен для здоровья кожи иволос</a:t>
            </a:r>
          </a:p>
          <a:p>
            <a:r>
              <a:rPr lang="ru-RU" sz="2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Защищает от вредных веществ</a:t>
            </a:r>
          </a:p>
          <a:p>
            <a:r>
              <a:rPr lang="ru-RU" sz="2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Обогащает кровь кислородом</a:t>
            </a:r>
          </a:p>
          <a:p>
            <a:r>
              <a:rPr lang="ru-RU" sz="2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Предотвращает развитие злокачественных и сердечно-сосудистых заболевания</a:t>
            </a:r>
            <a:endParaRPr lang="ru-RU" sz="2600" b="1" i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 descr="орпрп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1428736"/>
            <a:ext cx="2631285" cy="1785940"/>
          </a:xfrm>
          <a:prstGeom prst="rect">
            <a:avLst/>
          </a:prstGeom>
        </p:spPr>
      </p:pic>
      <p:pic>
        <p:nvPicPr>
          <p:cNvPr id="7" name="Рисунок 6" descr="44889375_0911ebe743dbba007ba39182686249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357298"/>
            <a:ext cx="2714612" cy="203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5115505_petrushk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643182"/>
            <a:ext cx="3333773" cy="2500330"/>
          </a:xfrm>
          <a:prstGeom prst="rect">
            <a:avLst/>
          </a:prstGeom>
        </p:spPr>
      </p:pic>
      <p:pic>
        <p:nvPicPr>
          <p:cNvPr id="10" name="Рисунок 9" descr="дллш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714884"/>
            <a:ext cx="2893239" cy="1928826"/>
          </a:xfrm>
          <a:prstGeom prst="rect">
            <a:avLst/>
          </a:prstGeom>
        </p:spPr>
      </p:pic>
      <p:pic>
        <p:nvPicPr>
          <p:cNvPr id="9" name="Рисунок 8" descr="1297024369_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071810"/>
            <a:ext cx="3786190" cy="37861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Витамин </a:t>
            </a:r>
            <a:r>
              <a:rPr lang="ru-RU" sz="8800" b="1" i="1" dirty="0" smtClean="0">
                <a:solidFill>
                  <a:srgbClr val="FFFF00"/>
                </a:solidFill>
              </a:rPr>
              <a:t>Р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85926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Стимулирует обмен веществ</a:t>
            </a:r>
          </a:p>
          <a:p>
            <a:r>
              <a:rPr lang="ru-RU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Обеспечивает здоровье крови</a:t>
            </a:r>
            <a:endParaRPr lang="ru-RU" sz="4000" b="1" i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 descr="орпрп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14290"/>
            <a:ext cx="3157552" cy="2143135"/>
          </a:xfrm>
          <a:prstGeom prst="rect">
            <a:avLst/>
          </a:prstGeom>
        </p:spPr>
      </p:pic>
      <p:pic>
        <p:nvPicPr>
          <p:cNvPr id="8" name="Рисунок 7" descr="лор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357298"/>
            <a:ext cx="3219465" cy="2003816"/>
          </a:xfrm>
          <a:prstGeom prst="rect">
            <a:avLst/>
          </a:prstGeom>
        </p:spPr>
      </p:pic>
      <p:pic>
        <p:nvPicPr>
          <p:cNvPr id="7" name="Рисунок 6" descr="iгнг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214422"/>
            <a:ext cx="3550937" cy="2286011"/>
          </a:xfrm>
          <a:prstGeom prst="rect">
            <a:avLst/>
          </a:prstGeom>
        </p:spPr>
      </p:pic>
      <p:pic>
        <p:nvPicPr>
          <p:cNvPr id="9" name="Рисунок 8" descr="лоро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500306"/>
            <a:ext cx="3062302" cy="2059844"/>
          </a:xfrm>
          <a:prstGeom prst="rect">
            <a:avLst/>
          </a:prstGeom>
        </p:spPr>
      </p:pic>
      <p:pic>
        <p:nvPicPr>
          <p:cNvPr id="10" name="Рисунок 9" descr="лдлд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357430"/>
            <a:ext cx="3452830" cy="2589623"/>
          </a:xfrm>
          <a:prstGeom prst="rect">
            <a:avLst/>
          </a:prstGeom>
        </p:spPr>
      </p:pic>
      <p:pic>
        <p:nvPicPr>
          <p:cNvPr id="11" name="Рисунок 10" descr="щшшщшщ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3571876"/>
            <a:ext cx="2362216" cy="2286016"/>
          </a:xfrm>
          <a:prstGeom prst="rect">
            <a:avLst/>
          </a:prstGeom>
        </p:spPr>
      </p:pic>
      <p:pic>
        <p:nvPicPr>
          <p:cNvPr id="13" name="Рисунок 12" descr="эжэж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4357694"/>
            <a:ext cx="3786214" cy="2839661"/>
          </a:xfrm>
          <a:prstGeom prst="rect">
            <a:avLst/>
          </a:prstGeom>
        </p:spPr>
      </p:pic>
      <p:pic>
        <p:nvPicPr>
          <p:cNvPr id="12" name="Рисунок 11" descr="тоо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286256"/>
            <a:ext cx="2500330" cy="24196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_6636_besplatnye_kartinki_vid_s_verhnih_slojov_atmosfery_1152x8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Витамин </a:t>
            </a:r>
            <a:r>
              <a:rPr lang="en-US" sz="8800" b="1" i="1" dirty="0" smtClean="0">
                <a:solidFill>
                  <a:srgbClr val="FFFF00"/>
                </a:solidFill>
              </a:rPr>
              <a:t>D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71546"/>
            <a:ext cx="5143504" cy="5786454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Необходим для нормального роста организма</a:t>
            </a:r>
          </a:p>
          <a:p>
            <a:r>
              <a:rPr lang="ru-RU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Для розвития костей и зубов у детей</a:t>
            </a:r>
          </a:p>
          <a:p>
            <a:r>
              <a:rPr lang="ru-RU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Учавствует в регуляции сердечных сокращений</a:t>
            </a:r>
          </a:p>
          <a:p>
            <a:r>
              <a:rPr lang="ru-RU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Повышает иммунитет</a:t>
            </a:r>
          </a:p>
          <a:p>
            <a:r>
              <a:rPr lang="ru-RU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Для нормальной работы функций щитовидной железы и процессов свертывания крови</a:t>
            </a: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86314" y="1357298"/>
            <a:ext cx="435768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76113185_large_0_dbad_54844ef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889" y="4964917"/>
            <a:ext cx="2524111" cy="189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пе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214686"/>
            <a:ext cx="2285984" cy="187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длшщ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7177" y="857232"/>
            <a:ext cx="5306823" cy="1857388"/>
          </a:xfrm>
          <a:prstGeom prst="rect">
            <a:avLst/>
          </a:prstGeom>
        </p:spPr>
      </p:pic>
      <p:pic>
        <p:nvPicPr>
          <p:cNvPr id="10" name="Рисунок 9" descr="лрпка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29" y="1857364"/>
            <a:ext cx="1947871" cy="1897277"/>
          </a:xfrm>
          <a:prstGeom prst="rect">
            <a:avLst/>
          </a:prstGeom>
        </p:spPr>
      </p:pic>
      <p:pic>
        <p:nvPicPr>
          <p:cNvPr id="12" name="Рисунок 11" descr="длш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071678"/>
            <a:ext cx="2543188" cy="2399234"/>
          </a:xfrm>
          <a:prstGeom prst="rect">
            <a:avLst/>
          </a:prstGeom>
        </p:spPr>
      </p:pic>
      <p:pic>
        <p:nvPicPr>
          <p:cNvPr id="13" name="Рисунок 12" descr="40764990_19209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5072050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лорло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429000"/>
            <a:ext cx="2276485" cy="19183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81d0bed0b4d0b5d180d0b6d0b0d0bdd0b8d0b5-d0b2d0b8d182d0b0d0bcd0b8d0bdd0bed0b2-d0b2-d0bfd180d0bed0b4d183d0bad182d0b0d1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Витамин А</vt:lpstr>
      <vt:lpstr>Витамин В</vt:lpstr>
      <vt:lpstr>Витамин С</vt:lpstr>
      <vt:lpstr>Витамин Е</vt:lpstr>
      <vt:lpstr>Витамин Р</vt:lpstr>
      <vt:lpstr>Витамин D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А</dc:title>
  <dc:creator>Admin</dc:creator>
  <cp:lastModifiedBy>Admin</cp:lastModifiedBy>
  <cp:revision>25</cp:revision>
  <dcterms:created xsi:type="dcterms:W3CDTF">2012-11-29T04:29:01Z</dcterms:created>
  <dcterms:modified xsi:type="dcterms:W3CDTF">2012-12-06T07:31:36Z</dcterms:modified>
</cp:coreProperties>
</file>