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1470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16.02.2016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16.02.2016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16.02.2016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16.02.2016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16.02.2016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SAM_415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SAM_414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612560" cy="6858000"/>
          </a:xfrm>
          <a:prstGeom prst="rect">
            <a:avLst/>
          </a:prstGeom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0</TotalTime>
  <Words>0</Words>
  <Application>Microsoft Office PowerPoint</Application>
  <PresentationFormat>Экран (4:3)</PresentationFormat>
  <Paragraphs>0</Paragraphs>
  <Slides>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</vt:i4>
      </vt:variant>
    </vt:vector>
  </HeadingPairs>
  <TitlesOfParts>
    <vt:vector size="3" baseType="lpstr">
      <vt:lpstr>Апекс</vt:lpstr>
      <vt:lpstr>Слайд 1</vt:lpstr>
      <vt:lpstr>Слайд 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Admin</cp:lastModifiedBy>
  <cp:revision>2</cp:revision>
  <dcterms:created xsi:type="dcterms:W3CDTF">2016-02-16T07:46:10Z</dcterms:created>
  <dcterms:modified xsi:type="dcterms:W3CDTF">2016-02-16T07:50:57Z</dcterms:modified>
</cp:coreProperties>
</file>