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9" r:id="rId9"/>
    <p:sldId id="274" r:id="rId10"/>
    <p:sldId id="273" r:id="rId11"/>
    <p:sldId id="272" r:id="rId12"/>
    <p:sldId id="271" r:id="rId13"/>
    <p:sldId id="270" r:id="rId14"/>
    <p:sldId id="276" r:id="rId15"/>
    <p:sldId id="277" r:id="rId16"/>
    <p:sldId id="279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9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3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6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4ACC9-F649-4193-AF14-CD6638E2947A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829C-32B3-4B85-B91E-8438DE104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6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hildrenstoyblog.files.wordpress.com/2013/06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hildrenstoyblog.files.wordpress.com/2013/06/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hildrenstoyblog.files.wordpress.com/2013/06/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NtoeBook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7625"/>
            <a:ext cx="90297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980728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конструирование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 средство развития 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личности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дошкольном возрасте</a:t>
            </a:r>
          </a:p>
          <a:p>
            <a:pPr algn="ctr"/>
            <a:endParaRPr lang="ru-RU" sz="4400" b="1" i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algn="r"/>
            <a:r>
              <a:rPr lang="ru-RU" sz="20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МАДОУ «ЦРР – ДС «Радуга»</a:t>
            </a:r>
          </a:p>
          <a:p>
            <a:pPr algn="r"/>
            <a:r>
              <a:rPr lang="ru-RU" sz="2000" b="1" i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Вовченко И.В.</a:t>
            </a:r>
            <a:endParaRPr lang="ru-RU" sz="2000" b="1" i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6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NtoeBook\Desktop\44a729ae86c3a43c9da2ff412f930cf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89364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NtoeBook\Desktop\5575-0000-xx-33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61016"/>
            <a:ext cx="4827786" cy="32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66" y="147836"/>
            <a:ext cx="2905125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7" y="3573016"/>
            <a:ext cx="3527706" cy="26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49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-2434143"/>
            <a:ext cx="828092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практический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у детей умение использовать полученные знания о конструкторе в играх.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«Река времени»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-Игра: «Составь схему»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«Дрессированные животные»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-Игра: «Угадай сказку»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-Игра: «Чего не стало? 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«Кто, где находиться? 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«Плывет кораблик»: ребенок конструирует из LEGO кораблик, лодку или плот, присоединяя к постройке парус (бумажную салфетку, после чего выполняются дыхательные упражнения (ребенок дует на кораблик - кораблик плывет) 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«Подводное царство»: ребенок выполняет постройки из LEGO по инструкции педагога или самостоятельно по замыслу, держа руки в контейнере с водой;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«Ищем клад»: ребенок ищет детали конструктора с закрытыми глазами, держа руки в контейнере с водой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028343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какая деталь»: ребенок ищет закопанную в песочном бассейне деталь конструктора и определяет ее название, а также считает количество кнопочек на детали;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«Соедини детали на ощупь»: ребенок ищет закопанные в песочном бассейне детали конструктора и соединяет их на ощупь, после чего вытаскивает и описывает, на что похожа постройка.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«Волшебный LEGO – квадрат»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LEGO или других фигурок и расположение их по инструкции воспитателя (или другого ребенка) в нужном секторе LEGO-квадрата (нижний левый угол, центр, нижний правый угол и т. д.)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9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- презентация деятельности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оформление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«Всё из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LEGO».</a:t>
            </a:r>
          </a:p>
        </p:txBody>
      </p:sp>
      <p:pic>
        <p:nvPicPr>
          <p:cNvPr id="12289" name="Picture 1" descr="C:\Users\NtoeBook\Desktop\5575-0000-xx-3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6" y="4005064"/>
            <a:ext cx="3236203" cy="21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6" y="1268760"/>
            <a:ext cx="223224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46268"/>
            <a:ext cx="1656182" cy="188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NtoeBook\Desktop\155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2708920"/>
            <a:ext cx="4068000" cy="40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9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NtoeBook\Desktop\x_66c2e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753100" cy="383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39763" cy="31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413048"/>
            <a:ext cx="3839763" cy="31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9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36904" cy="40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9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NtoeBook\Desktop\Новая папка (2)\IMG_20160205_12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00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NtoeBook\Desktop\Новая папка (2)\IMG_20160205_172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26" y="2636912"/>
            <a:ext cx="5424000" cy="40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9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9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- это самая любимая игра девчонок, но особенно мальчишек в моей группе.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что они о нем знают? Оказалось, немного.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- это конструктор, в котором много деталей разных по цвету и форме.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него можно играть и девочкам и мальчикам.</a:t>
            </a:r>
          </a:p>
        </p:txBody>
      </p:sp>
      <p:pic>
        <p:nvPicPr>
          <p:cNvPr id="2052" name="Picture 4" descr="http://static2.wikia.nocookie.net/__cb20130701152524/lego/fr/images/e/e3/5748_Set_de_constr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0" y="3154328"/>
            <a:ext cx="60483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6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Большая популярность игры у детей во всем мире.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в группе мало знают о истории создания конструктора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Конструктор LEGO представляет большой потенциал для развития творческих способностей детей.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Более глубокое и подробное знакомство с конструктором и его частое использование поможет педагогам ДОУ решать трудные задачи посредством увлекательной игры.</a:t>
            </a:r>
          </a:p>
        </p:txBody>
      </p:sp>
    </p:spTree>
    <p:extLst>
      <p:ext uri="{BB962C8B-B14F-4D97-AF65-F5344CB8AC3E}">
        <p14:creationId xmlns:p14="http://schemas.microsoft.com/office/powerpoint/2010/main" val="333507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LEGO появился очень давно, но актуальность его не утрачена  до сих пор.</a:t>
            </a:r>
          </a:p>
        </p:txBody>
      </p:sp>
      <p:pic>
        <p:nvPicPr>
          <p:cNvPr id="5122" name="Picture 2" descr="http://4.bp.blogspot.com/-beX_u9n_v-Y/TsqB0rkZfNI/AAAAAAAAAoE/QqSQ-C7MyCI/s1600/%25D0%259B%25D0%25B5%25D0%25B3%25D0%25BE-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4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Актуализировать знания детей о конструкторе LEGO.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детей с историей происхождения конструктора LEGO.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Дать представление об историческом времени – от прошлого к настоящему, на примере истории возникновения конструктора LEGO.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Расширить представление детей о возможностях этого конструктора.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восприятие, мышление, речь, путем словесного анализа – рассуждения в процессе активных действий по поиску связей от деревянной игрушки до инновационных разработок.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воображение и любознательность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Продолжать формировать мелкую моторику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7822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расширят знания о конструкторе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узнают историю возникновения конструктора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ребят сформируется представление о возможностях игры с конструктором LEGO.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Оформление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«Всё из LEGO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6" name="AutoShape 2" descr="https://www.colourbox.com/preview/1698096-different-color-bricks-isolated-on-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www.colourbox.com/preview/1698096-different-color-bricks-isolated-on-whi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petshopmagazine.com.br/wp-content/uploads/2013/12/gestao-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12490"/>
            <a:ext cx="3264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8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828092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определить основные направления работы: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проблемы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-Информирование и ознакомление родителей с темой и планом проекта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-Сбор и накопление информации о конструкторе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совместной деятельности.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проблемного вопроса: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появилось LEGO?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принципу трех вопросов: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мы знаем о LEGO?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мы хотим узнать?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это сделать?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и ознакомление родителей с темой и планом проекта.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группы конструктором LEGO.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мнениями о конструкторе LEGO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каталогов и схем.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собирать модели по схемам.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коллекции моделей.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2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C:\Users\NtoeBook\Desktop\5514_al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8" y="311102"/>
            <a:ext cx="4562521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NtoeBook\Desktop\thumb_d4571c6a7057f03d285e6a1085bc8e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5674"/>
            <a:ext cx="4392000" cy="43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9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toeBook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" y="0"/>
            <a:ext cx="9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-218152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аналитический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помочь детям в сборе информации о конструкторе LEGO.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Беседы по темам: - «Дети мира играют в LEGO».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«Удивительное - в истории LEGO».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означает слово- LEGO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«Какие наборы LEGO есть у тебя дома? 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«Каким бы ты стал героем и почему? 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и заучивание стихов о LEGO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Отгадывание загадок с использованием конструктора LEGO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Просмотр книг, журналов и познавательных мультфильмов по теме: «История создания LEGO», «Кто такой – Оле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Кристиансен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«Превращение пластмассы».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Экскурсия в магазин игрушек.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Сюжетно-ролевые игры с конструктором LEGO: Герои LEGO, Полиция, LEGO- город.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Образовательная деятельность: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лепка, раскрашивание, конструирование героев LEGO, рисование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штампиками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конструктора LEGO.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Создание интересных моделей по желанию и в свободное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337495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825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NtoeBook</dc:creator>
  <cp:lastModifiedBy>Андрей</cp:lastModifiedBy>
  <cp:revision>8</cp:revision>
  <dcterms:created xsi:type="dcterms:W3CDTF">2016-02-09T02:47:30Z</dcterms:created>
  <dcterms:modified xsi:type="dcterms:W3CDTF">2016-02-12T12:29:07Z</dcterms:modified>
</cp:coreProperties>
</file>