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EAA316"/>
    <a:srgbClr val="FFFF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4" autoAdjust="0"/>
    <p:restoredTop sz="94660"/>
  </p:normalViewPr>
  <p:slideViewPr>
    <p:cSldViewPr>
      <p:cViewPr varScale="1">
        <p:scale>
          <a:sx n="67" d="100"/>
          <a:sy n="67" d="100"/>
        </p:scale>
        <p:origin x="-12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E4B-8D51-4086-A1FB-7058AAC20635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A316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5E4B-8D51-4086-A1FB-7058AAC20635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36DC-DF99-4C94-8385-77B06A19B5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571767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«Корень как часть слова»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Русский язык. 2 класс. УМК «Начальная школа 21 века»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429132"/>
            <a:ext cx="7215238" cy="171451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Трубинова</a:t>
            </a:r>
            <a:r>
              <a:rPr lang="ru-RU" dirty="0" smtClean="0">
                <a:solidFill>
                  <a:srgbClr val="0070C0"/>
                </a:solidFill>
              </a:rPr>
              <a:t> Лариса Геннадьевна, учитель начальных классов МБОУ СОШ № 25     г. Балаково </a:t>
            </a:r>
            <a:r>
              <a:rPr lang="ru-RU" dirty="0">
                <a:solidFill>
                  <a:srgbClr val="0070C0"/>
                </a:solidFill>
              </a:rPr>
              <a:t>С</a:t>
            </a:r>
            <a:r>
              <a:rPr lang="ru-RU" dirty="0" smtClean="0">
                <a:solidFill>
                  <a:srgbClr val="0070C0"/>
                </a:solidFill>
              </a:rPr>
              <a:t>аратовской области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50" y="1428750"/>
            <a:ext cx="8286750" cy="51435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21806" t="7949" r="21112" b="15897"/>
          <a:stretch>
            <a:fillRect/>
          </a:stretch>
        </p:blipFill>
        <p:spPr bwMode="auto">
          <a:xfrm>
            <a:off x="571472" y="357166"/>
            <a:ext cx="8286808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50" y="1428750"/>
            <a:ext cx="8286750" cy="51435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21646" t="7436" r="21272" b="15641"/>
          <a:stretch>
            <a:fillRect/>
          </a:stretch>
        </p:blipFill>
        <p:spPr bwMode="auto">
          <a:xfrm>
            <a:off x="642910" y="357166"/>
            <a:ext cx="82153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Загадка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4714908" cy="24288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Оно </a:t>
            </a:r>
            <a:r>
              <a:rPr lang="ru-RU" dirty="0">
                <a:solidFill>
                  <a:srgbClr val="0070C0"/>
                </a:solidFill>
              </a:rPr>
              <a:t>на небосвод </a:t>
            </a:r>
            <a:r>
              <a:rPr lang="ru-RU" dirty="0" smtClean="0">
                <a:solidFill>
                  <a:srgbClr val="0070C0"/>
                </a:solidFill>
              </a:rPr>
              <a:t>взошло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И </a:t>
            </a:r>
            <a:r>
              <a:rPr lang="ru-RU" dirty="0">
                <a:solidFill>
                  <a:srgbClr val="0070C0"/>
                </a:solidFill>
              </a:rPr>
              <a:t>смотрит к нам в </a:t>
            </a:r>
            <a:r>
              <a:rPr lang="ru-RU" dirty="0" smtClean="0">
                <a:solidFill>
                  <a:srgbClr val="0070C0"/>
                </a:solidFill>
              </a:rPr>
              <a:t>оконце.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Оно </a:t>
            </a:r>
            <a:r>
              <a:rPr lang="ru-RU" dirty="0">
                <a:solidFill>
                  <a:srgbClr val="0070C0"/>
                </a:solidFill>
              </a:rPr>
              <a:t>нам дарит свет, </a:t>
            </a:r>
            <a:r>
              <a:rPr lang="ru-RU" dirty="0" smtClean="0">
                <a:solidFill>
                  <a:srgbClr val="0070C0"/>
                </a:solidFill>
              </a:rPr>
              <a:t>тепло.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Всегда </a:t>
            </a:r>
            <a:r>
              <a:rPr lang="ru-RU" dirty="0">
                <a:solidFill>
                  <a:srgbClr val="0070C0"/>
                </a:solidFill>
              </a:rPr>
              <a:t>пусть светит</a:t>
            </a:r>
            <a:r>
              <a:rPr lang="ru-RU" dirty="0" smtClean="0">
                <a:solidFill>
                  <a:srgbClr val="0070C0"/>
                </a:solidFill>
              </a:rPr>
              <a:t>... 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928934"/>
            <a:ext cx="3643338" cy="366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Родственники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143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2051" name="Picture 3" descr="C:\Documents and Settings\Администратор\Рабочий стол\a9ac91625a1f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1912" y="1428736"/>
            <a:ext cx="5740484" cy="4190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Цели и задачи урока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143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857364"/>
            <a:ext cx="7286676" cy="78581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Какие слова называются родственными?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143248"/>
            <a:ext cx="7286676" cy="78581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Что у них общего?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429132"/>
            <a:ext cx="7286676" cy="78581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Как найти родственные слова?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Прочитай слова под картинками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143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7" name="Picture 3" descr="C:\Documents and Settings\Администратор\Мои документы\Мои рисунки\Мои сканированные изображения\2013-09 (сен)\сканирование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71517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50" y="1428750"/>
            <a:ext cx="8286750" cy="51435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4098" name="Picture 2" descr="F:\07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143932" cy="62151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57554" y="5143512"/>
            <a:ext cx="2071702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357554" y="4214818"/>
            <a:ext cx="200026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00430" y="5286388"/>
            <a:ext cx="171451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ДОМ</a:t>
            </a:r>
            <a:endParaRPr lang="ru-RU" sz="3600" b="1" dirty="0"/>
          </a:p>
        </p:txBody>
      </p:sp>
      <p:sp>
        <p:nvSpPr>
          <p:cNvPr id="19" name="Овал 18"/>
          <p:cNvSpPr/>
          <p:nvPr/>
        </p:nvSpPr>
        <p:spPr>
          <a:xfrm>
            <a:off x="1285852" y="4714884"/>
            <a:ext cx="171451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домик</a:t>
            </a:r>
            <a:endParaRPr lang="ru-RU" sz="2800" b="1" dirty="0"/>
          </a:p>
        </p:txBody>
      </p:sp>
      <p:sp>
        <p:nvSpPr>
          <p:cNvPr id="21" name="Овал 20"/>
          <p:cNvSpPr/>
          <p:nvPr/>
        </p:nvSpPr>
        <p:spPr>
          <a:xfrm>
            <a:off x="5929322" y="2714620"/>
            <a:ext cx="264320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домашний</a:t>
            </a:r>
            <a:endParaRPr lang="ru-RU" sz="2800" b="1" dirty="0"/>
          </a:p>
        </p:txBody>
      </p:sp>
      <p:sp>
        <p:nvSpPr>
          <p:cNvPr id="22" name="Овал 21"/>
          <p:cNvSpPr/>
          <p:nvPr/>
        </p:nvSpPr>
        <p:spPr>
          <a:xfrm>
            <a:off x="2143108" y="3357562"/>
            <a:ext cx="329567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домохозяйка</a:t>
            </a:r>
            <a:endParaRPr lang="ru-RU" sz="2800" b="1" dirty="0"/>
          </a:p>
        </p:txBody>
      </p:sp>
      <p:sp>
        <p:nvSpPr>
          <p:cNvPr id="23" name="Овал 22"/>
          <p:cNvSpPr/>
          <p:nvPr/>
        </p:nvSpPr>
        <p:spPr>
          <a:xfrm>
            <a:off x="5000628" y="1000108"/>
            <a:ext cx="250033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домовой</a:t>
            </a:r>
            <a:endParaRPr lang="ru-RU" sz="2800" b="1" dirty="0"/>
          </a:p>
        </p:txBody>
      </p:sp>
      <p:sp>
        <p:nvSpPr>
          <p:cNvPr id="24" name="Овал 23"/>
          <p:cNvSpPr/>
          <p:nvPr/>
        </p:nvSpPr>
        <p:spPr>
          <a:xfrm>
            <a:off x="5143504" y="4286256"/>
            <a:ext cx="250033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домище</a:t>
            </a:r>
            <a:endParaRPr lang="ru-RU" sz="2800" b="1" dirty="0"/>
          </a:p>
        </p:txBody>
      </p:sp>
      <p:sp>
        <p:nvSpPr>
          <p:cNvPr id="25" name="Овал 24"/>
          <p:cNvSpPr/>
          <p:nvPr/>
        </p:nvSpPr>
        <p:spPr>
          <a:xfrm>
            <a:off x="785786" y="2285992"/>
            <a:ext cx="292895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бездомный</a:t>
            </a:r>
            <a:endParaRPr lang="ru-RU" sz="2800" b="1" dirty="0"/>
          </a:p>
        </p:txBody>
      </p:sp>
      <p:sp>
        <p:nvSpPr>
          <p:cNvPr id="26" name="Овал 25"/>
          <p:cNvSpPr/>
          <p:nvPr/>
        </p:nvSpPr>
        <p:spPr>
          <a:xfrm>
            <a:off x="2071670" y="642918"/>
            <a:ext cx="250033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домосед</a:t>
            </a:r>
            <a:endParaRPr lang="ru-RU" sz="2800" b="1" dirty="0"/>
          </a:p>
        </p:txBody>
      </p:sp>
      <p:sp>
        <p:nvSpPr>
          <p:cNvPr id="27" name="Овал 26"/>
          <p:cNvSpPr/>
          <p:nvPr/>
        </p:nvSpPr>
        <p:spPr>
          <a:xfrm>
            <a:off x="4000496" y="1928802"/>
            <a:ext cx="257176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надомник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Однокоренные слова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143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214554"/>
            <a:ext cx="7286676" cy="78581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1.Общая часть.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786190"/>
            <a:ext cx="7286676" cy="78581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2.Близки по смыслу.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Родственники?      Формы слова?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143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7" name="Picture 2" descr="C:\Documents and Settings\Администратор\Мои документы\Мои рисунки\Мои сканированные изображения\2013-09 (сен)\сканирование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64386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Словарная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143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572164" cy="366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143240" y="5357826"/>
            <a:ext cx="3500462" cy="78581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к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>
                <a:solidFill>
                  <a:srgbClr val="0070C0"/>
                </a:solidFill>
              </a:rPr>
              <a:t>рзина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110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«Корень как часть слова» Русский язык. 2 класс. УМК «Начальная школа 21 века»</vt:lpstr>
      <vt:lpstr>Загадка</vt:lpstr>
      <vt:lpstr>Родственники</vt:lpstr>
      <vt:lpstr>Цели и задачи урока</vt:lpstr>
      <vt:lpstr> Прочитай слова под картинками</vt:lpstr>
      <vt:lpstr> </vt:lpstr>
      <vt:lpstr>Однокоренные слова</vt:lpstr>
      <vt:lpstr>Родственники?      Формы слова?</vt:lpstr>
      <vt:lpstr>Словарная работа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«Корень как часть слова» Русский язык. 2 класс. УМК «Начальная школа 21 века»</dc:title>
  <dc:creator>XTreme</dc:creator>
  <cp:lastModifiedBy>XTreme</cp:lastModifiedBy>
  <cp:revision>14</cp:revision>
  <dcterms:created xsi:type="dcterms:W3CDTF">2013-09-25T21:13:49Z</dcterms:created>
  <dcterms:modified xsi:type="dcterms:W3CDTF">2013-09-25T23:33:02Z</dcterms:modified>
</cp:coreProperties>
</file>