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7500" lnSpcReduction="20000"/>
          </a:bodyPr>
          <a:lstStyle/>
          <a:p>
            <a:pPr algn="ctr">
              <a:buFont typeface="Arial" charset="0"/>
              <a:buNone/>
            </a:pPr>
            <a:endParaRPr lang="ru-RU" dirty="0" smtClean="0">
              <a:latin typeface="Arial Unicode MS" pitchFamily="34" charset="-128"/>
            </a:endParaRPr>
          </a:p>
          <a:p>
            <a:pPr algn="ctr">
              <a:buFont typeface="Arial" charset="0"/>
              <a:buNone/>
            </a:pPr>
            <a:endParaRPr lang="ru-RU" dirty="0">
              <a:latin typeface="Arial Unicode MS" pitchFamily="34" charset="-128"/>
            </a:endParaRPr>
          </a:p>
          <a:p>
            <a:pPr algn="ctr">
              <a:buFont typeface="Arial" charset="0"/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на тему:</a:t>
            </a:r>
          </a:p>
          <a:p>
            <a:pPr algn="ctr">
              <a:buFont typeface="Arial" charset="0"/>
              <a:buNone/>
            </a:pPr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«Познавательно-исследовательская  деятельность детей дошкольного возраста»</a:t>
            </a:r>
          </a:p>
          <a:p>
            <a:pPr marL="0" indent="0"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Подготовила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Ветошкина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Т.В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В старшем дошкольном возрасте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углубляются представления детей об окружающем мире, эксперименты усложняются по содержанию и методике проведения.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Теперь инициатива по проведению экспериментов чаще принадлежит детям. Постепенно увеличиваются задания по прогнозированию результатов. Например, "Сегодня мы посадили зерна овса, подумайте, каким он будет через 10 дней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формирования навыков самостоятельного экспериментирования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можно использовать следующие приемы: 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-Воспитатель выполняет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работу по указанию детей. Когда, обучая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педагога,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дети проговаривают план и действия всей работы, самостоятельно подходят к выводу эксперимента, отражая его в речи. 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-Презентация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ребенком своей деятельности. Дети рассказывают и демонстрируют опыты, которые они провели дома. Что повышает самосознание и самооценку.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7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настоящее время в дошкольной педагогике ребенок рассматривается не как объект науки, а как субъект; отношения ребенок – взрослый – это субъектно-субъективные отношения, т.е. мы, взрослые, не только изучаем ребенка, но и учимся у него.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Взрослый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 ребенок обмениваются опытом, знаниями, переживаниями, и это очень ценное приобретение для обеих сторон.</a:t>
            </a:r>
          </a:p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Отношения наши с детьми строятся на основе партнерства. Взрослый выступает в роли соучастника деятельности, а не наставника, и это позволяет ребенку проявить собственную познавательную исследовательскую активность.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9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404664"/>
            <a:ext cx="8568952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в заключении хочется добавить , что критерием результативности детского экспериментирования является не качество результата, а характеристика процесса, то есть умение ребенком определить цель, способы её достижения, оценить полученный результат.</a:t>
            </a:r>
          </a:p>
          <a:p>
            <a:pPr marL="0" indent="0">
              <a:buNone/>
            </a:pPr>
            <a:endParaRPr lang="ru-RU" sz="4800" dirty="0" smtClean="0">
              <a:cs typeface="DokChampa" pitchFamily="34" charset="-34"/>
            </a:endParaRPr>
          </a:p>
          <a:p>
            <a:pPr algn="ctr"/>
            <a:r>
              <a:rPr lang="ru-RU" sz="4800" dirty="0" smtClean="0">
                <a:cs typeface="DokChampa" pitchFamily="34" charset="-34"/>
              </a:rPr>
              <a:t>Спасибо за внимание!</a:t>
            </a:r>
            <a:endParaRPr lang="ru-RU" sz="4800" dirty="0">
              <a:cs typeface="DokChampa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06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познавательной активности у детей дошкольного возраста особенно актуальна на современном этапе, так как она развивает детскую любознательность, пытливость ума и формирует на их основе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устойчивые познавательные интересы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через исследовательскую деятельность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Китайская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пословица гласит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Расскажи – и 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забуду,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Покажи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и я запомню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попробовать – и я пойму».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5" descr="SDC125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24944"/>
            <a:ext cx="352839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640" y="397251"/>
            <a:ext cx="8784976" cy="626469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поведение для дошкольника – главный источник получения представлений о мире. Ребенок познает мир опытным путем. Поэтому расширение его опыта взаимодействия с окружающим его миром – одна из образовательных задач.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адача взрослых-помочь детям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123\Desktop\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67754"/>
            <a:ext cx="6264696" cy="308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6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Главное достоинство применения метода экспериментирования в детском саду заключается в том, что в процессе эксперимента: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Дети получают реальные представления о различных сторонах изучаемого объекта и его взаимоотношениях с другими объектами и со средой обитания.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•Идет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обогащение памяти ребенка, активизируются его мыслительные процессы.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•Развивается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речь.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•Происходит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накопление фонда умственных умений.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Формируется самостоятельность, целеполагание, способность преобразовывать какие-либо предметы и явления для достижения определенного результата.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Развивается эмоциональная сфера ребенка, творческие способности, формируются трудовые навыки, укрепляется здоровье за счет повышения общего уровня двигательной активности.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25486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Направления опытно-экспериментальной деятельности: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Живая природа: характерные особенности сезонов разных природно-климатических зон, многообразие живых организмов и их приспособленность к окружающей среде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Неживая природа: воздух, почва, вода, магниты, звук, свет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Человек: функционирование организма, рукотворный мир, материалы и их свойства </a:t>
            </a:r>
          </a:p>
        </p:txBody>
      </p:sp>
    </p:spTree>
    <p:extLst>
      <p:ext uri="{BB962C8B-B14F-4D97-AF65-F5344CB8AC3E}">
        <p14:creationId xmlns:p14="http://schemas.microsoft.com/office/powerpoint/2010/main" val="12379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В уголках по экспериментированию  должны  быть представлены </a:t>
            </a:r>
            <a:r>
              <a:rPr lang="ru-RU" sz="2800" dirty="0"/>
              <a:t>различные материалы для </a:t>
            </a:r>
            <a:r>
              <a:rPr lang="ru-RU" sz="2800" dirty="0" smtClean="0"/>
              <a:t>исследования, которые постоянно обновляются.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При </a:t>
            </a:r>
            <a:r>
              <a:rPr lang="ru-RU" sz="2800" dirty="0"/>
              <a:t>оборудовании уголка экспериментирования учитываются следующие требования: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• </a:t>
            </a:r>
            <a:r>
              <a:rPr lang="ru-RU" sz="2800" dirty="0"/>
              <a:t>безопасность для жизни и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     здоровья </a:t>
            </a:r>
            <a:r>
              <a:rPr lang="ru-RU" sz="2800" dirty="0"/>
              <a:t>детей </a:t>
            </a:r>
            <a:br>
              <a:rPr lang="ru-RU" sz="2800" dirty="0"/>
            </a:br>
            <a:r>
              <a:rPr lang="ru-RU" sz="2800" dirty="0"/>
              <a:t>• достаточность </a:t>
            </a:r>
            <a:br>
              <a:rPr lang="ru-RU" sz="2800" dirty="0"/>
            </a:br>
            <a:r>
              <a:rPr lang="ru-RU" sz="2800" dirty="0"/>
              <a:t>• доступность расположения </a:t>
            </a:r>
          </a:p>
        </p:txBody>
      </p:sp>
      <p:pic>
        <p:nvPicPr>
          <p:cNvPr id="1026" name="Picture 2" descr="C:\Users\123\Desktop\опы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68960"/>
            <a:ext cx="368324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67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при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организации исследовательской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работы: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1. Учить детей действовать самостоятельно и независимо, избегать прямых инструкций.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Не сдерживать инициативу детей.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 Не делать за них то, что они могут сделать (или могут научиться делать) самостоятельно.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4. Не спешить с вынесением оценочных суждений.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5. Помогать детям учиться управлять процессом усвоения знаний: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6. Прослеживать связи между предметами, событиями и явлениями;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7. Формировать навыки самостоятельного решения проблем исследования;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8. Анализу и синтезированию, классификации, обобщению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91512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Этапы развития детского экспериментирования: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Младший возраст-подготовка к экспериментированию.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помощью игровых персонажей предлагаются детям простейшие проблемные ситуации: Утонет ли резиновый мяч? Как спрятать от лисы колечко в воде? Почему нельзя есть снег? Как пройти по льду и не упасть и др.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осваивают действия по переливанию, пересыпанию различных материалов и веществ. Знакомятся со свойствами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некоторых материалов и объектов неживой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природы.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1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среднем возрасте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идет практическое освоение детьми свойств и качеств различных материалов, дети активно участвуют в исследовании и преобразовании различных проблемных ситуаций, знакомятся со способами фиксации полученных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результатов.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Используются проблемные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ситуации: "Как из воды сделать значок?", "Зачем нужен нос?", "Тонет - не тонет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?« и др.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Проводятся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эксперименты по выявлению причин отдельных явлений, например "Почему этот платочек высох быстрее?" (потому что он был на солнце); "Чей домик крепче: из каких материалов ветер сдул домик и почему". Исследуем состав почвы, сравниваем свойства песка, и глины. Узнаем и расширяем представления о свойствах воды и воздуха их значении, о видах и свойствах тканей узнаем о свойствах магнита и увеличительного стекла.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6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154</TotalTime>
  <Words>713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14</cp:revision>
  <dcterms:created xsi:type="dcterms:W3CDTF">2016-02-10T13:26:34Z</dcterms:created>
  <dcterms:modified xsi:type="dcterms:W3CDTF">2016-02-14T07:15:18Z</dcterms:modified>
</cp:coreProperties>
</file>