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517232"/>
            <a:ext cx="6840760" cy="923330"/>
          </a:xfrm>
          <a:prstGeom prst="rect">
            <a:avLst/>
          </a:prstGeom>
          <a:noFill/>
          <a:scene3d>
            <a:camera prst="orthographicFront"/>
            <a:lightRig rig="brightRoom" dir="t"/>
          </a:scene3d>
          <a:sp3d>
            <a:bevelT/>
          </a:sp3d>
        </p:spPr>
        <p:txBody>
          <a:bodyPr wrap="none" lIns="91440" tIns="45720" rIns="91440" bIns="45720">
            <a:prstTxWarp prst="textChevronInverted">
              <a:avLst/>
            </a:prstTxWarp>
            <a:sp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Конец!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941168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Жил-был заяц в лесу: летом ему было хорошо, а зимой плохо — приходилось к крестьянам на гумно ходить, овес воровать.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552" y="6078488"/>
            <a:ext cx="82089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Приходит он к одному крестьянину на гумно, а тут уж стадо зайцев.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445224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Вот он и начал им хвастать:</a:t>
            </a:r>
            <a:br>
              <a:rPr lang="ru-RU" sz="2400" b="1" dirty="0" smtClean="0"/>
            </a:br>
            <a:r>
              <a:rPr lang="ru-RU" sz="2400" b="1" dirty="0" smtClean="0"/>
              <a:t>- У меня не усы, а усищи, не лапы, а </a:t>
            </a:r>
            <a:r>
              <a:rPr lang="ru-RU" sz="2400" b="1" dirty="0" err="1" smtClean="0"/>
              <a:t>лaпищи</a:t>
            </a:r>
            <a:r>
              <a:rPr lang="ru-RU" sz="2400" b="1" dirty="0" smtClean="0"/>
              <a:t>, не зубы, а </a:t>
            </a:r>
            <a:r>
              <a:rPr lang="ru-RU" sz="2400" b="1" dirty="0" err="1" smtClean="0"/>
              <a:t>зyбищи</a:t>
            </a:r>
            <a:r>
              <a:rPr lang="ru-RU" sz="2400" b="1" dirty="0" smtClean="0"/>
              <a:t> — я никого не боюсь</a:t>
            </a:r>
            <a:r>
              <a:rPr lang="ru-RU" sz="2400" b="1" dirty="0" smtClean="0"/>
              <a:t>.</a:t>
            </a:r>
            <a:endParaRPr lang="ru-RU" sz="24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5589240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a typeface="Calibri" pitchFamily="34" charset="0"/>
                <a:cs typeface="Arial" pitchFamily="34" charset="0"/>
              </a:rPr>
              <a:t>Зайцы и рассказали тетке вороне про эту </a:t>
            </a:r>
            <a:r>
              <a:rPr lang="ru-RU" sz="2400" b="1" dirty="0" err="1" smtClean="0">
                <a:ea typeface="Calibri" pitchFamily="34" charset="0"/>
                <a:cs typeface="Arial" pitchFamily="34" charset="0"/>
              </a:rPr>
              <a:t>хвaсту</a:t>
            </a:r>
            <a:r>
              <a:rPr lang="ru-RU" sz="2400" b="1" dirty="0" smtClean="0">
                <a:ea typeface="Calibri" pitchFamily="34" charset="0"/>
                <a:cs typeface="Arial" pitchFamily="34" charset="0"/>
              </a:rPr>
              <a:t>. Тетка ворона пошла </a:t>
            </a:r>
            <a:r>
              <a:rPr lang="ru-RU" sz="2400" b="1" dirty="0" err="1" smtClean="0">
                <a:ea typeface="Calibri" pitchFamily="34" charset="0"/>
                <a:cs typeface="Arial" pitchFamily="34" charset="0"/>
              </a:rPr>
              <a:t>хвасту</a:t>
            </a:r>
            <a:r>
              <a:rPr lang="ru-RU" sz="2400" b="1" dirty="0" smtClean="0">
                <a:ea typeface="Calibri" pitchFamily="34" charset="0"/>
                <a:cs typeface="Arial" pitchFamily="34" charset="0"/>
              </a:rPr>
              <a:t> разыскивать и нашла его под </a:t>
            </a:r>
            <a:r>
              <a:rPr lang="ru-RU" sz="2400" b="1" dirty="0" err="1" smtClean="0">
                <a:ea typeface="Calibri" pitchFamily="34" charset="0"/>
                <a:cs typeface="Arial" pitchFamily="34" charset="0"/>
              </a:rPr>
              <a:t>кокориной</a:t>
            </a:r>
            <a:r>
              <a:rPr lang="ru-RU" sz="2400" b="1" dirty="0" smtClean="0">
                <a:ea typeface="Calibri" pitchFamily="34" charset="0"/>
                <a:cs typeface="Arial" pitchFamily="34" charset="0"/>
              </a:rPr>
              <a:t>. 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919008"/>
            <a:ext cx="8964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ea typeface="Calibri" pitchFamily="34" charset="0"/>
                <a:cs typeface="Arial" pitchFamily="34" charset="0"/>
              </a:rPr>
              <a:t>Заяц испугался:</a:t>
            </a:r>
            <a:br>
              <a:rPr lang="ru-RU" sz="2000" b="1" dirty="0" smtClean="0">
                <a:ea typeface="Calibri" pitchFamily="34" charset="0"/>
                <a:cs typeface="Arial" pitchFamily="34" charset="0"/>
              </a:rPr>
            </a:br>
            <a:r>
              <a:rPr lang="ru-RU" sz="2000" b="1" dirty="0" smtClean="0">
                <a:ea typeface="Calibri" pitchFamily="34" charset="0"/>
                <a:cs typeface="Arial" pitchFamily="34" charset="0"/>
              </a:rPr>
              <a:t>- Тетка ворона, я больше не буду хвастать!</a:t>
            </a:r>
            <a:br>
              <a:rPr lang="ru-RU" sz="2000" b="1" dirty="0" smtClean="0">
                <a:ea typeface="Calibri" pitchFamily="34" charset="0"/>
                <a:cs typeface="Arial" pitchFamily="34" charset="0"/>
              </a:rPr>
            </a:br>
            <a:r>
              <a:rPr lang="ru-RU" sz="2000" b="1" dirty="0" smtClean="0">
                <a:ea typeface="Calibri" pitchFamily="34" charset="0"/>
                <a:cs typeface="Arial" pitchFamily="34" charset="0"/>
              </a:rPr>
              <a:t>- А как ты хвастал?</a:t>
            </a:r>
            <a:br>
              <a:rPr lang="ru-RU" sz="2000" b="1" dirty="0" smtClean="0">
                <a:ea typeface="Calibri" pitchFamily="34" charset="0"/>
                <a:cs typeface="Arial" pitchFamily="34" charset="0"/>
              </a:rPr>
            </a:br>
            <a:r>
              <a:rPr lang="ru-RU" sz="2000" b="1" dirty="0" smtClean="0">
                <a:ea typeface="Calibri" pitchFamily="34" charset="0"/>
                <a:cs typeface="Arial" pitchFamily="34" charset="0"/>
              </a:rPr>
              <a:t>- А у меня не усы, а усищи, не лапы, а </a:t>
            </a:r>
            <a:r>
              <a:rPr lang="ru-RU" sz="2000" b="1" dirty="0" err="1" smtClean="0">
                <a:ea typeface="Calibri" pitchFamily="34" charset="0"/>
                <a:cs typeface="Arial" pitchFamily="34" charset="0"/>
              </a:rPr>
              <a:t>лaпищи</a:t>
            </a:r>
            <a:r>
              <a:rPr lang="ru-RU" sz="2000" b="1" dirty="0" smtClean="0">
                <a:ea typeface="Calibri" pitchFamily="34" charset="0"/>
                <a:cs typeface="Arial" pitchFamily="34" charset="0"/>
              </a:rPr>
              <a:t>, не зубы, а </a:t>
            </a:r>
            <a:r>
              <a:rPr lang="ru-RU" sz="2000" b="1" dirty="0" err="1" smtClean="0">
                <a:ea typeface="Calibri" pitchFamily="34" charset="0"/>
                <a:cs typeface="Arial" pitchFamily="34" charset="0"/>
              </a:rPr>
              <a:t>зyбищи</a:t>
            </a:r>
            <a:r>
              <a:rPr lang="ru-RU" sz="2000" b="1" dirty="0" smtClean="0">
                <a:ea typeface="Calibri" pitchFamily="34" charset="0"/>
                <a:cs typeface="Arial" pitchFamily="34" charset="0"/>
              </a:rPr>
              <a:t>.</a:t>
            </a:r>
            <a:endParaRPr lang="ru-RU" sz="2000" b="1" dirty="0" smtClean="0"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ea typeface="Calibri" pitchFamily="34" charset="0"/>
                <a:cs typeface="Arial" pitchFamily="34" charset="0"/>
              </a:rPr>
              <a:t>Вот она его маленько и потрепала:</a:t>
            </a:r>
            <a:br>
              <a:rPr lang="ru-RU" sz="2000" b="1" dirty="0" smtClean="0">
                <a:ea typeface="Calibri" pitchFamily="34" charset="0"/>
                <a:cs typeface="Arial" pitchFamily="34" charset="0"/>
              </a:rPr>
            </a:br>
            <a:r>
              <a:rPr lang="ru-RU" sz="2000" b="1" dirty="0" smtClean="0">
                <a:ea typeface="Calibri" pitchFamily="34" charset="0"/>
                <a:cs typeface="Arial" pitchFamily="34" charset="0"/>
              </a:rPr>
              <a:t>- Более не хвастай!</a:t>
            </a:r>
            <a:endParaRPr lang="ru-RU" sz="2000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560175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Раз сидела ворона на заборе, собаки ее подхватили и давай мять, а заяц это увидел.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«Как бы вороне помочь?»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2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5842337"/>
            <a:ext cx="87849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Выскочил на горочку и сел.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Собаки увидали зайца, бросили ворону — да за ним, а ворона опять на забор. А заяц от собак ушел.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657671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Немного погодя ворона опять встретила этого зайца и говорит ему:</a:t>
            </a:r>
            <a:br>
              <a:rPr lang="ru-RU" sz="2400" b="1" dirty="0" smtClean="0"/>
            </a:br>
            <a:r>
              <a:rPr lang="ru-RU" sz="2400" b="1" dirty="0" smtClean="0"/>
              <a:t>- Вот ты молодец, не </a:t>
            </a:r>
            <a:r>
              <a:rPr lang="ru-RU" sz="2400" b="1" dirty="0" err="1" smtClean="0"/>
              <a:t>хвaста</a:t>
            </a:r>
            <a:r>
              <a:rPr lang="ru-RU" sz="2400" b="1" dirty="0" smtClean="0"/>
              <a:t>, а храбрец!</a:t>
            </a:r>
            <a:endParaRPr lang="ru-R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128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3</cp:revision>
  <dcterms:created xsi:type="dcterms:W3CDTF">2015-11-09T12:22:38Z</dcterms:created>
  <dcterms:modified xsi:type="dcterms:W3CDTF">2015-11-09T12:50:05Z</dcterms:modified>
</cp:coreProperties>
</file>