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33A1-BB61-42D5-950D-123C7CFCC97E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5DA4-AAFD-4F99-8540-0C53C63160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21447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образования города Москвы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 Школа № 667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№ 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"Керлинг для детей дошкольного возраста"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Чемпионат по кёрлинг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785926"/>
            <a:ext cx="5857917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9229" y="4500570"/>
            <a:ext cx="659610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 по физкультуре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Воронкова О. В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Москва, 2015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286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физическая подготовка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1.Упражнения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силы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приседания на двух ногах. Броски, толкание набивных мячей до 1 кг. От груди, из-за головы, сбоку, вперед, назад. Бег.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быстроты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Повторное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пробегание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отрезков от 10 до 20 метров. Из различных исходных положений в различных направлениях. Бег с максимальной скоростью и резкими остановками, с внезапными изменениями скорости и направлениям. Ускорения, игры и эстафеты с применением беговых упражнений. Упражнения на расслабление.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643182"/>
            <a:ext cx="792961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 smtClean="0"/>
              <a:t>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выносливости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Длительный равномерный бег. Переменный бег. Упражнения с отягощениями, выполняемые с максимальной скоростью (работа 15-20 сек., вес отягощения для рук не более 500 г, интервалы отдыха 30-60 сек., число повторений 4-5 раз).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ловкости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Эстафеты с предметами и без предметов. Игры и упражнения для совершенствования игрового мышления.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подвижности суставов: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маховые движения руками, ногами, с большой амплитудой, пружинистые наклоны в различные стороны, вращения туловищем,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полушпагат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упражнения для увеличения подвижности суставов.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7867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Специальная физическая подготовка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ru-RU" altLang="ru-RU" sz="1400" dirty="0" smtClean="0"/>
              <a:t>1</a:t>
            </a:r>
            <a:r>
              <a:rPr lang="ru-RU" altLang="ru-RU" sz="1400" dirty="0" smtClean="0"/>
              <a:t>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силы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(взрывной). 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небольшими отягощениями. Вес набивных мячей увеличивается до 1 кг. Беговые упражнения с отягощением. Имитация бросков «Камней» (для керлинга) с применением резиновых мячей, с набивными мячами. 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быстроты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Увеличивается длина дистанции до 60-100 метров.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выносливости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Дополнительно дистанции бега увеличивается. 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ловкости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Следует предусмотреть выполнение технических приемов с сопротивлением партнера. Преодоление полосы препятствий.</a:t>
            </a: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гибкости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повторений рекомендуется увеличить.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Обучение броску «камня» </a:t>
            </a:r>
            <a:b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(на начальном этапе)</a:t>
            </a:r>
            <a:endParaRPr lang="ru-RU" alt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307498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142984"/>
            <a:ext cx="3081436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546" y="40719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положение: ноги на ширине плеч, полусогнуты, мяч в руках у стоп. Энергичным движением толкнуть мяч вперёд, потянувшись за ним руками.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40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броска «камня» одной рукой</a:t>
            </a:r>
            <a:endParaRPr lang="ru-RU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210244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928670"/>
            <a:ext cx="3523853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7620" y="40719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положение: левая нога впереди, правая – сзади, полусогнутая. Упор на правую ногу. «Камень» в правой руке у стопы правой ноги. С силой толкнуть «камень» вперёд, потянувшись за ним рукой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429000"/>
            <a:ext cx="219918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2143140" cy="162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2143140" cy="152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214314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143512"/>
            <a:ext cx="2143140" cy="15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7554" y="785794"/>
            <a:ext cx="556799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Берем пяти литровую бутылку (идеально подходит от воды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Бонаква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Отрезаем верхнюю и нижнюю часть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Готовим песок 1 – 1,5 кг.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Склеиваем обе половины и засыпаем песок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000372"/>
            <a:ext cx="3286148" cy="2359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3932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sz="1400" dirty="0" smtClean="0">
                <a:solidFill>
                  <a:srgbClr val="1619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Итоговым мероприятием стало открытый показ на уровне </a:t>
            </a:r>
            <a:r>
              <a:rPr lang="ru-RU" altLang="ru-RU" sz="1400" dirty="0" err="1" smtClean="0">
                <a:solidFill>
                  <a:srgbClr val="1619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межрайона</a:t>
            </a:r>
            <a:r>
              <a:rPr lang="ru-RU" altLang="ru-RU" sz="1400" dirty="0" smtClean="0">
                <a:solidFill>
                  <a:srgbClr val="1619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«Зимней спартакиаде» по зимним видам спорта, где представляли «Кёрлинг для дошкольников», которая состоялась на базе структурного подразделения №6 ГБОУ Школа № 667 им. Самсонова.  В 21 января 2016 года. В заключении дети были награждены медалями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160121_103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2109536"/>
            <a:ext cx="2352585" cy="2959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20160121_1030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214554"/>
            <a:ext cx="2655979" cy="286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24" y="2428868"/>
            <a:ext cx="2865131" cy="2614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66148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прошел успешно.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проектной деятельности достигнута.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 задачи выполнены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 В ДЕТСКОМ САДУ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"Керлинг для детей дошкольного возраста"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403825"/>
            <a:ext cx="39364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/>
              <a:t>Кёрлинг- есть игра такая,</a:t>
            </a:r>
            <a:br>
              <a:rPr lang="ru-RU" sz="1200" i="1" dirty="0"/>
            </a:br>
            <a:r>
              <a:rPr lang="ru-RU" sz="1200" i="1" dirty="0"/>
              <a:t>Если кто ее не знает,</a:t>
            </a:r>
            <a:br>
              <a:rPr lang="ru-RU" sz="1200" i="1" dirty="0"/>
            </a:br>
            <a:r>
              <a:rPr lang="ru-RU" sz="1200" i="1" dirty="0"/>
              <a:t>Объясняем по порядку:</a:t>
            </a:r>
            <a:br>
              <a:rPr lang="ru-RU" sz="1200" i="1" dirty="0"/>
            </a:br>
            <a:r>
              <a:rPr lang="ru-RU" sz="1200" i="1" dirty="0"/>
              <a:t>Надо выйти на площадку,</a:t>
            </a:r>
            <a:br>
              <a:rPr lang="ru-RU" sz="1200" i="1" dirty="0"/>
            </a:br>
            <a:r>
              <a:rPr lang="ru-RU" sz="1200" i="1" dirty="0"/>
              <a:t>Камень и метелку взять-</a:t>
            </a:r>
            <a:br>
              <a:rPr lang="ru-RU" sz="1200" i="1" dirty="0"/>
            </a:br>
            <a:r>
              <a:rPr lang="ru-RU" sz="1200" i="1" dirty="0"/>
              <a:t>Можно керлинг начинать.</a:t>
            </a:r>
            <a:br>
              <a:rPr lang="ru-RU" sz="1200" i="1" dirty="0"/>
            </a:br>
            <a:r>
              <a:rPr lang="ru-RU" sz="1200" i="1" dirty="0"/>
              <a:t>Каждый здесь игрок- силач,</a:t>
            </a:r>
            <a:br>
              <a:rPr lang="ru-RU" sz="1200" i="1" dirty="0"/>
            </a:br>
            <a:r>
              <a:rPr lang="ru-RU" sz="1200" i="1" dirty="0"/>
              <a:t>Ведь булыжник, а не мяч</a:t>
            </a:r>
            <a:br>
              <a:rPr lang="ru-RU" sz="1200" i="1" dirty="0"/>
            </a:br>
            <a:r>
              <a:rPr lang="ru-RU" sz="1200" i="1" dirty="0"/>
              <a:t>Нужно бросить без ошибки.</a:t>
            </a:r>
            <a:br>
              <a:rPr lang="ru-RU" sz="1200" i="1" dirty="0"/>
            </a:br>
            <a:r>
              <a:rPr lang="ru-RU" sz="1200" i="1" dirty="0"/>
              <a:t>Кёрлинг, он не любит хлипких.</a:t>
            </a:r>
            <a:br>
              <a:rPr lang="ru-RU" sz="1200" i="1" dirty="0"/>
            </a:br>
            <a:r>
              <a:rPr lang="ru-RU" sz="1200" i="1" dirty="0"/>
              <a:t>Вот бросок, еще бросок,</a:t>
            </a:r>
            <a:br>
              <a:rPr lang="ru-RU" sz="1200" i="1" dirty="0"/>
            </a:br>
            <a:r>
              <a:rPr lang="ru-RU" sz="1200" i="1" dirty="0"/>
              <a:t>Но звучит уже свисток.</a:t>
            </a:r>
            <a:br>
              <a:rPr lang="ru-RU" sz="1200" i="1" dirty="0"/>
            </a:br>
            <a:r>
              <a:rPr lang="ru-RU" sz="1200" i="1" dirty="0"/>
              <a:t>Пусть не все очки собрали-</a:t>
            </a:r>
            <a:br>
              <a:rPr lang="ru-RU" sz="1200" i="1" dirty="0"/>
            </a:br>
            <a:r>
              <a:rPr lang="ru-RU" sz="1200" i="1" dirty="0"/>
              <a:t>Славно в кёрлинг поиграли!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34935"/>
            <a:ext cx="8256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Керлинг - (от англ.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curling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крутить) – разновидность игры в кегли на льду. Кёрлинг - это зимний, командный вид спорта, соревнования по которому проходят на ледяной площадке. Участники команд поочередно "катят" гранитные снаряды в сторону нарисованной на льду мишени. Главная задача - точнее поразить мишень.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 известно, что родиной кёрлинга является Шотландия. Именно в этом государстве в 16 веке появилась игра. Главным доказательством существования данного спорта в те далекие времена является специальный снаряд для кёрлинга, найденный на дне водоема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Данбан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стоит дата изготовления - 1511 год.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69" y="4965812"/>
            <a:ext cx="4203920" cy="1874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541" y="134634"/>
            <a:ext cx="8064896" cy="634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Существование игры доказывают и монастырские книги аббатства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Пэйсли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описывающие события 1541 года.</a:t>
            </a:r>
          </a:p>
          <a:p>
            <a:pPr lvl="0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ученые придерживаются мнения, что такое имя игра получила не из-за завитков, которые снаряды оставляют на льду, а от глагола "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который означает "рев". Дело в том, что снаряд для кёрлинга, скользя по льду, касался маленьких ледяных зазубрин, создавая такой интересный звук. Именно по этой причине некоторые люди до сир пор величают вид спорта "Игра в ревущие камни".</a:t>
            </a:r>
          </a:p>
          <a:p>
            <a:pPr lvl="0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XVII века камни для кёрлинга начинают стандартизироваться, то есть получать единый стандарт. В начале XIX века правила игры в кёрлинг были утверждены официально. Стоит отметить, что по сей день в данные правила игры не было внесено никаких существенных изменений. Соревнования по кёрлингу впервые демонстрировались на зимних Олимпийских играх 1924 года. Позднее кёрлинг стал видом спорта, а в 1959 году был проведён первый в мире Чемпионат по керлингу, с того времени он проводятся каждый год. С 1975 года каждый год проводится и Чемпионат Европы по кёрлингу. С 1998 года кёрлинг признан олимпийским видом спорта, и начал проводиться в период зимней олимпиады.</a:t>
            </a:r>
          </a:p>
          <a:p>
            <a:pPr lvl="0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Зимних Олимпийских играх в Нагано были разыграны первые золотые медали среди мужских и женских команд. Победителем в соревнованиях мужчин стала команда Швейцарии, а первые золотые медали у женщин завоевала команда Канады. 2002Соревнования по кёрлингу на зимних Олимпийских играх 2002 проходили с 11 по 21 февраля. На этих олимпийских играх состоялся дебют женской сборной России по кёрлингу. Призёрами олимпиады в Солт-Лейк-Сити стали мужская сборная Норвегии, и женская сборная Великобритании.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91695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160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857232"/>
            <a:ext cx="8160907" cy="546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44444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Несомненно, проблема раннего формирования культуры здоровья своевременна и достаточно сложна. Начало этого процесса приходится на дошкольный возраст. Именно в эти годы закладывается фундамент здоровья, формируются личностные качества, раскрываются способности ребенка. Поэтому основной задачей дошкольных учреждений является оздоровление, обеспечение всестороннего физического развития ребенка.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Большую роль в воспитании будущих спортсменов играет детский сад. Именно в дошкольном возрасте дети получают основы знаний о различных областях спорта, достижениях российских спортсменов. Детям даются представления об Олимпийском движении - истории, роли в жизни страны и мирового сообщества.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Таким образом, актуальность проекта обусловлена тем, что для воспитания будущих спортсменов детям ещё в дошкольном возрасте необходимо прививать любовь к спорту. Это может достигаться посредствам знакомства с развитием спорта, достижениями выдающихся спортсменов. Но основное противоречие заключается в том, что, прослеживается очевидная необходимость формирования знаний дошкольников об истории развития спорта, но в практике недостаточно уделяется внимания ознакомлению дошкольников с историей развития спорта. 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Мир спорта многогранен, даже взрослому порой непросто разобраться во всем разнообразии зимних видов спорта.  Керлинг – молодой вид спорта и нам хотелось привить любовь к этому виду спорта. Необходимо, чтобы дети понимали, что представляет собой тот или иной вид зимнего спорта, какой спортивный инвентарь нужен для того, чтобы им заниматься, где можно ему обучиться и т. д. А самое главное – усвоили, что любой вид спорта начинается с физической культуры, которой нужно приучать себя заниматься с раннего возраста, что физическая культура – это не только залог возможных спортивных достижений в будущем, но прежде всего залог и гарантия здоровья человека, на что и направлен данный проект.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79" y="1938506"/>
            <a:ext cx="8640960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22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69"/>
            <a:ext cx="7643866" cy="42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               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оздоровительный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 </a:t>
            </a:r>
            <a:r>
              <a:rPr lang="ru-RU" altLang="ru-RU" sz="1400" b="1" dirty="0" smtClean="0"/>
              <a:t> </a:t>
            </a:r>
            <a:endParaRPr lang="ru-RU" altLang="ru-RU" sz="1400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Расширить знания детей о спортивной жизни страны и родного города.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 детей представления об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Керленге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мирном соревновании с целью физического и социально – нравственного совершенствования людей. Способствовать формированию основ здорового образа жизни, потребности заниматься физической культурой и спортом.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у детей стремление к укреплению и сохранению своего собственного здоровья посредством занятия зимними видами спорта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воспитатели и родители старшего дошкольного возраста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проведения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краткосрочный 15.11.2015 г.– 21.01.2016г.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77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8581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endParaRPr lang="ru-RU" sz="2000" dirty="0" smtClean="0"/>
          </a:p>
          <a:p>
            <a:pPr algn="ctr">
              <a:spcBef>
                <a:spcPct val="0"/>
              </a:spcBef>
            </a:pPr>
            <a:r>
              <a:rPr lang="ru-RU" alt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endParaRPr lang="ru-RU" alt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накомить детей с зимними Олимпийскими играми.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знания детей о зимних видах спорта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Совершенствовать  навыки метания, броска мяча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правилам игры в керлинг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86058"/>
            <a:ext cx="72866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alt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детьми разносторонней физической подготовленности: развитие общей выносливости, быстроты, скорости, силовых и координационных возможностей.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жизненно необходимых двигательных умений и навыков ребенка в соответствии с его индивидуальными особенностями;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 развитию творчески</a:t>
            </a:r>
          </a:p>
          <a:p>
            <a:pPr>
              <a:lnSpc>
                <a:spcPct val="150000"/>
              </a:lnSpc>
            </a:pPr>
            <a:r>
              <a:rPr lang="ru-RU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85728"/>
            <a:ext cx="757242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alt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потребность в здоровом образе жизни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Вырабатывать привычку к соблюдению режима, потребность в физических упражнениях и играх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положительные черты характера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соперникам по игре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496"/>
            <a:ext cx="60007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Практические:</a:t>
            </a:r>
            <a:endParaRPr lang="ru-RU" alt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родителей к занятию зимними видами спорта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практические навыки  в игре керлинг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проектную деятельность.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традиций кёрлинга в России;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людей занимающихся данным видом спорта;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 освоения техники кёрлинга старшими дошкольниками.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69294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altLang="ru-RU" sz="20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</a:pPr>
            <a:endParaRPr lang="ru-RU" altLang="ru-RU" sz="2000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детей в проекте будет способствовать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общей выносливости, быстроты, скорости, силовых и координационных возможностей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повысится интерес к игре керлинг</a:t>
            </a:r>
            <a:endParaRPr lang="ru-RU" alt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сформируется чувство уважения традиций, добрых чувств, благородного поведения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духе керлинга</a:t>
            </a:r>
            <a:endParaRPr lang="ru-RU" alt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педагогов повысится уровень профессиональной компетенции по реализации образовательной области  физической подготовленности детей зимними видами спорта</a:t>
            </a:r>
            <a:endParaRPr lang="ru-RU" alt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родителей повысится уровень компетенции по вопросу  зимних видов спорта</a:t>
            </a: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4295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адаптированы для воспитанников детского сада)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357298"/>
            <a:ext cx="742955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соревнований – это прямоугольное поле длиной 6 м и более, шириной 2 м. 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Мишень, которую иначе называют «дом», имеет диаметр 1,5 м ( расстояние до мишени меняется в зависимости от подготовленности игроков).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В каждой команде по 4 человека.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Один матч состоит из 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течении каждого игроки команд выпускают 8 «камней».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Игроки толкают «камень» одной или двумя руками ( в зависимости от подготовленности детей), что бы поставить «камень» в «дом».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По результатам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подсчёт «камней», стоящих в мишени.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«Камень» какой команды ближе к центру, та и считается победившей.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Победитель игры определяется по сумме очков за проведённые 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1331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Сергей</cp:lastModifiedBy>
  <cp:revision>12</cp:revision>
  <dcterms:created xsi:type="dcterms:W3CDTF">2016-02-15T12:19:16Z</dcterms:created>
  <dcterms:modified xsi:type="dcterms:W3CDTF">2016-02-17T18:01:37Z</dcterms:modified>
</cp:coreProperties>
</file>