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92541F-19D9-4749-A2A0-2917748B01A6}" type="doc">
      <dgm:prSet loTypeId="urn:microsoft.com/office/officeart/2005/8/layout/radial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25B29E7-62F3-422D-B61C-73006E5A79A7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слово</a:t>
          </a:r>
        </a:p>
      </dgm:t>
    </dgm:pt>
    <dgm:pt modelId="{67A97B7A-8979-44B3-8714-F95992D03F94}" type="parTrans" cxnId="{01A8CBEA-9EBE-4BFC-8FE7-C59BE44D6127}">
      <dgm:prSet/>
      <dgm:spPr/>
      <dgm:t>
        <a:bodyPr/>
        <a:lstStyle/>
        <a:p>
          <a:endParaRPr lang="ru-RU"/>
        </a:p>
      </dgm:t>
    </dgm:pt>
    <dgm:pt modelId="{0F58361C-D5CB-4B1A-9AB1-F54C8AA34FC2}" type="sibTrans" cxnId="{01A8CBEA-9EBE-4BFC-8FE7-C59BE44D6127}">
      <dgm:prSet/>
      <dgm:spPr/>
      <dgm:t>
        <a:bodyPr/>
        <a:lstStyle/>
        <a:p>
          <a:endParaRPr lang="ru-RU"/>
        </a:p>
      </dgm:t>
    </dgm:pt>
    <dgm:pt modelId="{BDEB7C8B-1C85-4E90-BE61-A875B18FF5EF}">
      <dgm:prSet phldrT="[Текст]"/>
      <dgm:spPr/>
      <dgm:t>
        <a:bodyPr/>
        <a:lstStyle/>
        <a:p>
          <a:r>
            <a:rPr lang="ru-RU" i="1" dirty="0">
              <a:solidFill>
                <a:schemeClr val="tx1"/>
              </a:solidFill>
            </a:rPr>
            <a:t>Номинативная, или дефинитивная, функция </a:t>
          </a:r>
          <a:endParaRPr lang="ru-RU" dirty="0">
            <a:solidFill>
              <a:schemeClr val="tx1"/>
            </a:solidFill>
          </a:endParaRPr>
        </a:p>
      </dgm:t>
    </dgm:pt>
    <dgm:pt modelId="{1B02D597-7CB5-4BDB-AA68-F03CDFD430E6}" type="parTrans" cxnId="{E157C2C7-4659-476A-883B-4E48351B159E}">
      <dgm:prSet/>
      <dgm:spPr/>
      <dgm:t>
        <a:bodyPr/>
        <a:lstStyle/>
        <a:p>
          <a:endParaRPr lang="ru-RU"/>
        </a:p>
      </dgm:t>
    </dgm:pt>
    <dgm:pt modelId="{C3EEAF0C-1028-4B57-83F5-9753D4C6EB8B}" type="sibTrans" cxnId="{E157C2C7-4659-476A-883B-4E48351B159E}">
      <dgm:prSet/>
      <dgm:spPr/>
      <dgm:t>
        <a:bodyPr/>
        <a:lstStyle/>
        <a:p>
          <a:endParaRPr lang="ru-RU"/>
        </a:p>
      </dgm:t>
    </dgm:pt>
    <dgm:pt modelId="{5587F9E3-B0D2-4A50-92E9-A3BD91CB98AA}">
      <dgm:prSet phldrT="[Текст]"/>
      <dgm:spPr/>
      <dgm:t>
        <a:bodyPr/>
        <a:lstStyle/>
        <a:p>
          <a:r>
            <a:rPr lang="ru-RU" i="1" dirty="0">
              <a:solidFill>
                <a:schemeClr val="tx1"/>
              </a:solidFill>
            </a:rPr>
            <a:t>Слово выражает оценку субъекта </a:t>
          </a:r>
          <a:endParaRPr lang="ru-RU" dirty="0">
            <a:solidFill>
              <a:schemeClr val="tx1"/>
            </a:solidFill>
          </a:endParaRPr>
        </a:p>
      </dgm:t>
    </dgm:pt>
    <dgm:pt modelId="{99724F59-22AC-4721-BC5D-8747AE8F60C4}" type="parTrans" cxnId="{F6D31F28-4E2A-4741-97AB-4A3C0CE00917}">
      <dgm:prSet/>
      <dgm:spPr/>
      <dgm:t>
        <a:bodyPr/>
        <a:lstStyle/>
        <a:p>
          <a:endParaRPr lang="ru-RU"/>
        </a:p>
      </dgm:t>
    </dgm:pt>
    <dgm:pt modelId="{C23F620F-10F5-4ACC-AFF9-50C1B6A4F178}" type="sibTrans" cxnId="{F6D31F28-4E2A-4741-97AB-4A3C0CE00917}">
      <dgm:prSet/>
      <dgm:spPr/>
      <dgm:t>
        <a:bodyPr/>
        <a:lstStyle/>
        <a:p>
          <a:endParaRPr lang="ru-RU"/>
        </a:p>
      </dgm:t>
    </dgm:pt>
    <dgm:pt modelId="{FDAB25A1-06AB-496A-8076-F8BCDF83A89E}">
      <dgm:prSet phldrT="[Текст]"/>
      <dgm:spPr/>
      <dgm:t>
        <a:bodyPr/>
        <a:lstStyle/>
        <a:p>
          <a:r>
            <a:rPr lang="ru-RU" i="1" dirty="0">
              <a:solidFill>
                <a:schemeClr val="tx1"/>
              </a:solidFill>
            </a:rPr>
            <a:t>Функция обобщения </a:t>
          </a:r>
          <a:endParaRPr lang="ru-RU" dirty="0">
            <a:solidFill>
              <a:schemeClr val="tx1"/>
            </a:solidFill>
          </a:endParaRPr>
        </a:p>
      </dgm:t>
    </dgm:pt>
    <dgm:pt modelId="{AD893F41-E309-4168-8BD2-24F6FCE5BCAB}" type="parTrans" cxnId="{CE5CCAA1-E392-4A48-A1E0-636D59CAF87C}">
      <dgm:prSet/>
      <dgm:spPr/>
      <dgm:t>
        <a:bodyPr/>
        <a:lstStyle/>
        <a:p>
          <a:endParaRPr lang="ru-RU"/>
        </a:p>
      </dgm:t>
    </dgm:pt>
    <dgm:pt modelId="{09CD9F32-BF15-45B4-8089-6C7A1295F3F2}" type="sibTrans" cxnId="{CE5CCAA1-E392-4A48-A1E0-636D59CAF87C}">
      <dgm:prSet/>
      <dgm:spPr/>
      <dgm:t>
        <a:bodyPr/>
        <a:lstStyle/>
        <a:p>
          <a:endParaRPr lang="ru-RU"/>
        </a:p>
      </dgm:t>
    </dgm:pt>
    <dgm:pt modelId="{6C848EF3-2F12-4053-BBEF-67B29BF3D0CC}">
      <dgm:prSet/>
      <dgm:spPr/>
      <dgm:t>
        <a:bodyPr/>
        <a:lstStyle/>
        <a:p>
          <a:r>
            <a:rPr lang="ru-RU" i="1" dirty="0">
              <a:solidFill>
                <a:schemeClr val="tx1"/>
              </a:solidFill>
            </a:rPr>
            <a:t>Коммуникативная функция </a:t>
          </a:r>
          <a:endParaRPr lang="ru-RU" dirty="0">
            <a:solidFill>
              <a:schemeClr val="tx1"/>
            </a:solidFill>
          </a:endParaRPr>
        </a:p>
      </dgm:t>
    </dgm:pt>
    <dgm:pt modelId="{A4CEE9E2-26AD-4038-979D-55D8732CF88C}" type="parTrans" cxnId="{843A6FA8-9872-4009-8998-D87DA15260EC}">
      <dgm:prSet/>
      <dgm:spPr/>
      <dgm:t>
        <a:bodyPr/>
        <a:lstStyle/>
        <a:p>
          <a:endParaRPr lang="ru-RU"/>
        </a:p>
      </dgm:t>
    </dgm:pt>
    <dgm:pt modelId="{20730F11-D2C6-48F3-B6B3-C6DAB8E0714E}" type="sibTrans" cxnId="{843A6FA8-9872-4009-8998-D87DA15260EC}">
      <dgm:prSet/>
      <dgm:spPr/>
      <dgm:t>
        <a:bodyPr/>
        <a:lstStyle/>
        <a:p>
          <a:endParaRPr lang="ru-RU"/>
        </a:p>
      </dgm:t>
    </dgm:pt>
    <dgm:pt modelId="{80002984-F988-4D94-B694-1E8DFB043290}" type="pres">
      <dgm:prSet presAssocID="{F392541F-19D9-4749-A2A0-2917748B01A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5D672E6-CD4D-4073-93AF-7FF3781F1DA6}" type="pres">
      <dgm:prSet presAssocID="{825B29E7-62F3-422D-B61C-73006E5A79A7}" presName="centerShape" presStyleLbl="node0" presStyleIdx="0" presStyleCnt="1"/>
      <dgm:spPr/>
    </dgm:pt>
    <dgm:pt modelId="{38A2C1D4-EE9F-41AF-A1E0-24E0AA4B8666}" type="pres">
      <dgm:prSet presAssocID="{1B02D597-7CB5-4BDB-AA68-F03CDFD430E6}" presName="parTrans" presStyleLbl="sibTrans2D1" presStyleIdx="0" presStyleCnt="4"/>
      <dgm:spPr/>
    </dgm:pt>
    <dgm:pt modelId="{77CC46F5-3052-4517-8122-C52127CBA6D1}" type="pres">
      <dgm:prSet presAssocID="{1B02D597-7CB5-4BDB-AA68-F03CDFD430E6}" presName="connectorText" presStyleLbl="sibTrans2D1" presStyleIdx="0" presStyleCnt="4"/>
      <dgm:spPr/>
    </dgm:pt>
    <dgm:pt modelId="{62CBA63B-E1CD-4CD9-9BA8-9E33E1A3B3AA}" type="pres">
      <dgm:prSet presAssocID="{BDEB7C8B-1C85-4E90-BE61-A875B18FF5EF}" presName="node" presStyleLbl="node1" presStyleIdx="0" presStyleCnt="4" custScaleX="232026">
        <dgm:presLayoutVars>
          <dgm:bulletEnabled val="1"/>
        </dgm:presLayoutVars>
      </dgm:prSet>
      <dgm:spPr/>
    </dgm:pt>
    <dgm:pt modelId="{F308A041-9626-46EF-B4EF-1F9C222D7264}" type="pres">
      <dgm:prSet presAssocID="{A4CEE9E2-26AD-4038-979D-55D8732CF88C}" presName="parTrans" presStyleLbl="sibTrans2D1" presStyleIdx="1" presStyleCnt="4"/>
      <dgm:spPr/>
    </dgm:pt>
    <dgm:pt modelId="{0B9E9987-2BFB-40BF-8E9A-6841E2587CDF}" type="pres">
      <dgm:prSet presAssocID="{A4CEE9E2-26AD-4038-979D-55D8732CF88C}" presName="connectorText" presStyleLbl="sibTrans2D1" presStyleIdx="1" presStyleCnt="4"/>
      <dgm:spPr/>
    </dgm:pt>
    <dgm:pt modelId="{86EDB588-D100-43BB-8740-A5BAFF26E904}" type="pres">
      <dgm:prSet presAssocID="{6C848EF3-2F12-4053-BBEF-67B29BF3D0CC}" presName="node" presStyleLbl="node1" presStyleIdx="1" presStyleCnt="4" custScaleX="232362" custRadScaleRad="170732" custRadScaleInc="-2542">
        <dgm:presLayoutVars>
          <dgm:bulletEnabled val="1"/>
        </dgm:presLayoutVars>
      </dgm:prSet>
      <dgm:spPr/>
    </dgm:pt>
    <dgm:pt modelId="{05B3D3F6-E12D-49A0-B7AE-3CE4FCA3213F}" type="pres">
      <dgm:prSet presAssocID="{99724F59-22AC-4721-BC5D-8747AE8F60C4}" presName="parTrans" presStyleLbl="sibTrans2D1" presStyleIdx="2" presStyleCnt="4"/>
      <dgm:spPr/>
    </dgm:pt>
    <dgm:pt modelId="{05D72FF5-D652-4726-A95D-72D234F88ECE}" type="pres">
      <dgm:prSet presAssocID="{99724F59-22AC-4721-BC5D-8747AE8F60C4}" presName="connectorText" presStyleLbl="sibTrans2D1" presStyleIdx="2" presStyleCnt="4"/>
      <dgm:spPr/>
    </dgm:pt>
    <dgm:pt modelId="{1620F809-0341-4A2F-A7EE-B4908BD80E45}" type="pres">
      <dgm:prSet presAssocID="{5587F9E3-B0D2-4A50-92E9-A3BD91CB98AA}" presName="node" presStyleLbl="node1" presStyleIdx="2" presStyleCnt="4" custScaleX="235203" custRadScaleRad="98857" custRadScaleInc="5725">
        <dgm:presLayoutVars>
          <dgm:bulletEnabled val="1"/>
        </dgm:presLayoutVars>
      </dgm:prSet>
      <dgm:spPr/>
    </dgm:pt>
    <dgm:pt modelId="{893D95F9-5C18-40F0-9C96-B926BD69B3FF}" type="pres">
      <dgm:prSet presAssocID="{AD893F41-E309-4168-8BD2-24F6FCE5BCAB}" presName="parTrans" presStyleLbl="sibTrans2D1" presStyleIdx="3" presStyleCnt="4"/>
      <dgm:spPr/>
    </dgm:pt>
    <dgm:pt modelId="{F5CC1B2B-9E71-4435-B003-C93DD48D3F00}" type="pres">
      <dgm:prSet presAssocID="{AD893F41-E309-4168-8BD2-24F6FCE5BCAB}" presName="connectorText" presStyleLbl="sibTrans2D1" presStyleIdx="3" presStyleCnt="4"/>
      <dgm:spPr/>
    </dgm:pt>
    <dgm:pt modelId="{3774B6A1-1DC2-46F0-AAAD-3C7EA17683E2}" type="pres">
      <dgm:prSet presAssocID="{FDAB25A1-06AB-496A-8076-F8BCDF83A89E}" presName="node" presStyleLbl="node1" presStyleIdx="3" presStyleCnt="4" custScaleX="214274" custRadScaleRad="176401" custRadScaleInc="2273">
        <dgm:presLayoutVars>
          <dgm:bulletEnabled val="1"/>
        </dgm:presLayoutVars>
      </dgm:prSet>
      <dgm:spPr/>
    </dgm:pt>
  </dgm:ptLst>
  <dgm:cxnLst>
    <dgm:cxn modelId="{97CD7B21-4C53-4B6C-9CDE-80C9BFFA7560}" type="presOf" srcId="{1B02D597-7CB5-4BDB-AA68-F03CDFD430E6}" destId="{38A2C1D4-EE9F-41AF-A1E0-24E0AA4B8666}" srcOrd="0" destOrd="0" presId="urn:microsoft.com/office/officeart/2005/8/layout/radial5"/>
    <dgm:cxn modelId="{CC39345F-91CB-4DAE-AFD4-3BF189F36257}" type="presOf" srcId="{FDAB25A1-06AB-496A-8076-F8BCDF83A89E}" destId="{3774B6A1-1DC2-46F0-AAAD-3C7EA17683E2}" srcOrd="0" destOrd="0" presId="urn:microsoft.com/office/officeart/2005/8/layout/radial5"/>
    <dgm:cxn modelId="{F6D31F28-4E2A-4741-97AB-4A3C0CE00917}" srcId="{825B29E7-62F3-422D-B61C-73006E5A79A7}" destId="{5587F9E3-B0D2-4A50-92E9-A3BD91CB98AA}" srcOrd="2" destOrd="0" parTransId="{99724F59-22AC-4721-BC5D-8747AE8F60C4}" sibTransId="{C23F620F-10F5-4ACC-AFF9-50C1B6A4F178}"/>
    <dgm:cxn modelId="{843A6FA8-9872-4009-8998-D87DA15260EC}" srcId="{825B29E7-62F3-422D-B61C-73006E5A79A7}" destId="{6C848EF3-2F12-4053-BBEF-67B29BF3D0CC}" srcOrd="1" destOrd="0" parTransId="{A4CEE9E2-26AD-4038-979D-55D8732CF88C}" sibTransId="{20730F11-D2C6-48F3-B6B3-C6DAB8E0714E}"/>
    <dgm:cxn modelId="{9CE8A9AB-9C93-4AE8-9B7C-F72D8BD39EFA}" type="presOf" srcId="{A4CEE9E2-26AD-4038-979D-55D8732CF88C}" destId="{F308A041-9626-46EF-B4EF-1F9C222D7264}" srcOrd="0" destOrd="0" presId="urn:microsoft.com/office/officeart/2005/8/layout/radial5"/>
    <dgm:cxn modelId="{0A7C95FC-3957-4D7C-B4CA-0BE189041391}" type="presOf" srcId="{6C848EF3-2F12-4053-BBEF-67B29BF3D0CC}" destId="{86EDB588-D100-43BB-8740-A5BAFF26E904}" srcOrd="0" destOrd="0" presId="urn:microsoft.com/office/officeart/2005/8/layout/radial5"/>
    <dgm:cxn modelId="{1E7C8C12-3684-4DD1-BA59-F277E0E27A28}" type="presOf" srcId="{825B29E7-62F3-422D-B61C-73006E5A79A7}" destId="{C5D672E6-CD4D-4073-93AF-7FF3781F1DA6}" srcOrd="0" destOrd="0" presId="urn:microsoft.com/office/officeart/2005/8/layout/radial5"/>
    <dgm:cxn modelId="{918884EC-53C8-4B79-8E27-D67FCC93E717}" type="presOf" srcId="{F392541F-19D9-4749-A2A0-2917748B01A6}" destId="{80002984-F988-4D94-B694-1E8DFB043290}" srcOrd="0" destOrd="0" presId="urn:microsoft.com/office/officeart/2005/8/layout/radial5"/>
    <dgm:cxn modelId="{31F6372F-4F51-4610-9699-48D39D8D0A43}" type="presOf" srcId="{99724F59-22AC-4721-BC5D-8747AE8F60C4}" destId="{05D72FF5-D652-4726-A95D-72D234F88ECE}" srcOrd="1" destOrd="0" presId="urn:microsoft.com/office/officeart/2005/8/layout/radial5"/>
    <dgm:cxn modelId="{25F55F08-79A4-4311-86DE-12879F7E3435}" type="presOf" srcId="{99724F59-22AC-4721-BC5D-8747AE8F60C4}" destId="{05B3D3F6-E12D-49A0-B7AE-3CE4FCA3213F}" srcOrd="0" destOrd="0" presId="urn:microsoft.com/office/officeart/2005/8/layout/radial5"/>
    <dgm:cxn modelId="{D1D55438-7820-4E3F-9EAE-6A58EF96F91A}" type="presOf" srcId="{A4CEE9E2-26AD-4038-979D-55D8732CF88C}" destId="{0B9E9987-2BFB-40BF-8E9A-6841E2587CDF}" srcOrd="1" destOrd="0" presId="urn:microsoft.com/office/officeart/2005/8/layout/radial5"/>
    <dgm:cxn modelId="{D7749851-FD23-481E-875D-53FC403D82A6}" type="presOf" srcId="{1B02D597-7CB5-4BDB-AA68-F03CDFD430E6}" destId="{77CC46F5-3052-4517-8122-C52127CBA6D1}" srcOrd="1" destOrd="0" presId="urn:microsoft.com/office/officeart/2005/8/layout/radial5"/>
    <dgm:cxn modelId="{B05D1180-C54F-4416-B449-671D3436C5BE}" type="presOf" srcId="{5587F9E3-B0D2-4A50-92E9-A3BD91CB98AA}" destId="{1620F809-0341-4A2F-A7EE-B4908BD80E45}" srcOrd="0" destOrd="0" presId="urn:microsoft.com/office/officeart/2005/8/layout/radial5"/>
    <dgm:cxn modelId="{9A48B593-BD26-4983-AF64-16D846DEEB47}" type="presOf" srcId="{AD893F41-E309-4168-8BD2-24F6FCE5BCAB}" destId="{893D95F9-5C18-40F0-9C96-B926BD69B3FF}" srcOrd="0" destOrd="0" presId="urn:microsoft.com/office/officeart/2005/8/layout/radial5"/>
    <dgm:cxn modelId="{CE5CCAA1-E392-4A48-A1E0-636D59CAF87C}" srcId="{825B29E7-62F3-422D-B61C-73006E5A79A7}" destId="{FDAB25A1-06AB-496A-8076-F8BCDF83A89E}" srcOrd="3" destOrd="0" parTransId="{AD893F41-E309-4168-8BD2-24F6FCE5BCAB}" sibTransId="{09CD9F32-BF15-45B4-8089-6C7A1295F3F2}"/>
    <dgm:cxn modelId="{C1AEB862-BC46-4F55-A503-2E38F5119C39}" type="presOf" srcId="{BDEB7C8B-1C85-4E90-BE61-A875B18FF5EF}" destId="{62CBA63B-E1CD-4CD9-9BA8-9E33E1A3B3AA}" srcOrd="0" destOrd="0" presId="urn:microsoft.com/office/officeart/2005/8/layout/radial5"/>
    <dgm:cxn modelId="{468F042D-03FE-434F-BDAE-701415338BFE}" type="presOf" srcId="{AD893F41-E309-4168-8BD2-24F6FCE5BCAB}" destId="{F5CC1B2B-9E71-4435-B003-C93DD48D3F00}" srcOrd="1" destOrd="0" presId="urn:microsoft.com/office/officeart/2005/8/layout/radial5"/>
    <dgm:cxn modelId="{01A8CBEA-9EBE-4BFC-8FE7-C59BE44D6127}" srcId="{F392541F-19D9-4749-A2A0-2917748B01A6}" destId="{825B29E7-62F3-422D-B61C-73006E5A79A7}" srcOrd="0" destOrd="0" parTransId="{67A97B7A-8979-44B3-8714-F95992D03F94}" sibTransId="{0F58361C-D5CB-4B1A-9AB1-F54C8AA34FC2}"/>
    <dgm:cxn modelId="{E157C2C7-4659-476A-883B-4E48351B159E}" srcId="{825B29E7-62F3-422D-B61C-73006E5A79A7}" destId="{BDEB7C8B-1C85-4E90-BE61-A875B18FF5EF}" srcOrd="0" destOrd="0" parTransId="{1B02D597-7CB5-4BDB-AA68-F03CDFD430E6}" sibTransId="{C3EEAF0C-1028-4B57-83F5-9753D4C6EB8B}"/>
    <dgm:cxn modelId="{965AE0E2-0EBF-445E-8194-E6FE5806F070}" type="presParOf" srcId="{80002984-F988-4D94-B694-1E8DFB043290}" destId="{C5D672E6-CD4D-4073-93AF-7FF3781F1DA6}" srcOrd="0" destOrd="0" presId="urn:microsoft.com/office/officeart/2005/8/layout/radial5"/>
    <dgm:cxn modelId="{DF9277DC-C79C-4BC5-A218-7FC83B7F9108}" type="presParOf" srcId="{80002984-F988-4D94-B694-1E8DFB043290}" destId="{38A2C1D4-EE9F-41AF-A1E0-24E0AA4B8666}" srcOrd="1" destOrd="0" presId="urn:microsoft.com/office/officeart/2005/8/layout/radial5"/>
    <dgm:cxn modelId="{2A05E08C-73AC-49C0-A00D-B83CA8178EA7}" type="presParOf" srcId="{38A2C1D4-EE9F-41AF-A1E0-24E0AA4B8666}" destId="{77CC46F5-3052-4517-8122-C52127CBA6D1}" srcOrd="0" destOrd="0" presId="urn:microsoft.com/office/officeart/2005/8/layout/radial5"/>
    <dgm:cxn modelId="{E30C3F7A-25AC-4120-B9E9-793782C687E6}" type="presParOf" srcId="{80002984-F988-4D94-B694-1E8DFB043290}" destId="{62CBA63B-E1CD-4CD9-9BA8-9E33E1A3B3AA}" srcOrd="2" destOrd="0" presId="urn:microsoft.com/office/officeart/2005/8/layout/radial5"/>
    <dgm:cxn modelId="{8BEF771C-1391-4120-A021-228C06D69EA2}" type="presParOf" srcId="{80002984-F988-4D94-B694-1E8DFB043290}" destId="{F308A041-9626-46EF-B4EF-1F9C222D7264}" srcOrd="3" destOrd="0" presId="urn:microsoft.com/office/officeart/2005/8/layout/radial5"/>
    <dgm:cxn modelId="{0AB1F7DC-60B6-443D-BC25-BF1FD9D72EF7}" type="presParOf" srcId="{F308A041-9626-46EF-B4EF-1F9C222D7264}" destId="{0B9E9987-2BFB-40BF-8E9A-6841E2587CDF}" srcOrd="0" destOrd="0" presId="urn:microsoft.com/office/officeart/2005/8/layout/radial5"/>
    <dgm:cxn modelId="{7B3CE868-5F0E-4C6E-9CCE-30D9564914E6}" type="presParOf" srcId="{80002984-F988-4D94-B694-1E8DFB043290}" destId="{86EDB588-D100-43BB-8740-A5BAFF26E904}" srcOrd="4" destOrd="0" presId="urn:microsoft.com/office/officeart/2005/8/layout/radial5"/>
    <dgm:cxn modelId="{EF760FFC-3E21-43B2-AA1F-E8B2F4328E73}" type="presParOf" srcId="{80002984-F988-4D94-B694-1E8DFB043290}" destId="{05B3D3F6-E12D-49A0-B7AE-3CE4FCA3213F}" srcOrd="5" destOrd="0" presId="urn:microsoft.com/office/officeart/2005/8/layout/radial5"/>
    <dgm:cxn modelId="{10F8F106-0C94-4118-B12A-024EF2ACD718}" type="presParOf" srcId="{05B3D3F6-E12D-49A0-B7AE-3CE4FCA3213F}" destId="{05D72FF5-D652-4726-A95D-72D234F88ECE}" srcOrd="0" destOrd="0" presId="urn:microsoft.com/office/officeart/2005/8/layout/radial5"/>
    <dgm:cxn modelId="{AC711424-CAF0-47A9-992C-CB8E6A19AF30}" type="presParOf" srcId="{80002984-F988-4D94-B694-1E8DFB043290}" destId="{1620F809-0341-4A2F-A7EE-B4908BD80E45}" srcOrd="6" destOrd="0" presId="urn:microsoft.com/office/officeart/2005/8/layout/radial5"/>
    <dgm:cxn modelId="{1FDA7B82-7D87-4957-9BF9-EF1BE20C3F68}" type="presParOf" srcId="{80002984-F988-4D94-B694-1E8DFB043290}" destId="{893D95F9-5C18-40F0-9C96-B926BD69B3FF}" srcOrd="7" destOrd="0" presId="urn:microsoft.com/office/officeart/2005/8/layout/radial5"/>
    <dgm:cxn modelId="{D3307FB9-42C7-48FD-8B25-20F8C9FE0A1E}" type="presParOf" srcId="{893D95F9-5C18-40F0-9C96-B926BD69B3FF}" destId="{F5CC1B2B-9E71-4435-B003-C93DD48D3F00}" srcOrd="0" destOrd="0" presId="urn:microsoft.com/office/officeart/2005/8/layout/radial5"/>
    <dgm:cxn modelId="{A85FD5FE-2822-4067-99E1-D01B3DD0C184}" type="presParOf" srcId="{80002984-F988-4D94-B694-1E8DFB043290}" destId="{3774B6A1-1DC2-46F0-AAAD-3C7EA17683E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B741B6-30E6-425E-9197-83A12E9A50B6}" type="doc">
      <dgm:prSet loTypeId="urn:microsoft.com/office/officeart/2005/8/layout/arrow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BCFFD14-9049-4FB2-8C13-02526446A4EF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В начальной лексике ребенка преобладают:</a:t>
          </a:r>
        </a:p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Лепетные слова</a:t>
          </a:r>
        </a:p>
      </dgm:t>
    </dgm:pt>
    <dgm:pt modelId="{C8780A45-57F5-4202-86F8-ED69071A5F9B}" type="parTrans" cxnId="{D574D8C8-B98F-4872-807A-0E3068DC512B}">
      <dgm:prSet/>
      <dgm:spPr/>
      <dgm:t>
        <a:bodyPr/>
        <a:lstStyle/>
        <a:p>
          <a:endParaRPr lang="ru-RU"/>
        </a:p>
      </dgm:t>
    </dgm:pt>
    <dgm:pt modelId="{12AA1105-FBF0-43B3-9175-C8076814AB01}" type="sibTrans" cxnId="{D574D8C8-B98F-4872-807A-0E3068DC512B}">
      <dgm:prSet/>
      <dgm:spPr/>
      <dgm:t>
        <a:bodyPr/>
        <a:lstStyle/>
        <a:p>
          <a:endParaRPr lang="ru-RU"/>
        </a:p>
      </dgm:t>
    </dgm:pt>
    <dgm:pt modelId="{CB07FD06-A860-496D-95BA-6E63BD76EC1D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Звукоподражательные комплексы  («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ав-ав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», «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ням-ням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», «бо-бо»)</a:t>
          </a:r>
        </a:p>
      </dgm:t>
    </dgm:pt>
    <dgm:pt modelId="{C786682D-A040-420E-B8FC-B8EA213BD820}" type="parTrans" cxnId="{0CFFDBE1-559C-478E-9EFC-DC3432BABBC1}">
      <dgm:prSet/>
      <dgm:spPr/>
      <dgm:t>
        <a:bodyPr/>
        <a:lstStyle/>
        <a:p>
          <a:endParaRPr lang="ru-RU"/>
        </a:p>
      </dgm:t>
    </dgm:pt>
    <dgm:pt modelId="{36298033-11FF-4782-ACBE-FB1BF9E43FB8}" type="sibTrans" cxnId="{0CFFDBE1-559C-478E-9EFC-DC3432BABBC1}">
      <dgm:prSet/>
      <dgm:spPr/>
      <dgm:t>
        <a:bodyPr/>
        <a:lstStyle/>
        <a:p>
          <a:endParaRPr lang="ru-RU"/>
        </a:p>
      </dgm:t>
    </dgm:pt>
    <dgm:pt modelId="{C09DD4A1-0F9B-44F2-BA5E-CD428708E764}">
      <dgm:prSet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Постепенно дети переходят к нормативным словам.</a:t>
          </a:r>
        </a:p>
      </dgm:t>
    </dgm:pt>
    <dgm:pt modelId="{C4B81475-B2FC-4324-8A10-A7893D99C70F}" type="parTrans" cxnId="{B3A1B4AD-B129-40FA-BF2A-B855C987B501}">
      <dgm:prSet/>
      <dgm:spPr/>
      <dgm:t>
        <a:bodyPr/>
        <a:lstStyle/>
        <a:p>
          <a:endParaRPr lang="ru-RU"/>
        </a:p>
      </dgm:t>
    </dgm:pt>
    <dgm:pt modelId="{C804BE6F-3FC4-44A4-BE9C-AFF698731CE6}" type="sibTrans" cxnId="{B3A1B4AD-B129-40FA-BF2A-B855C987B501}">
      <dgm:prSet/>
      <dgm:spPr/>
      <dgm:t>
        <a:bodyPr/>
        <a:lstStyle/>
        <a:p>
          <a:endParaRPr lang="ru-RU"/>
        </a:p>
      </dgm:t>
    </dgm:pt>
    <dgm:pt modelId="{31717A67-0603-454F-A2DA-7226114A4719}" type="pres">
      <dgm:prSet presAssocID="{52B741B6-30E6-425E-9197-83A12E9A50B6}" presName="arrowDiagram" presStyleCnt="0">
        <dgm:presLayoutVars>
          <dgm:chMax val="5"/>
          <dgm:dir/>
          <dgm:resizeHandles val="exact"/>
        </dgm:presLayoutVars>
      </dgm:prSet>
      <dgm:spPr/>
    </dgm:pt>
    <dgm:pt modelId="{5B4D873E-B3F7-4DCC-B004-3E6801E0ED94}" type="pres">
      <dgm:prSet presAssocID="{52B741B6-30E6-425E-9197-83A12E9A50B6}" presName="arrow" presStyleLbl="bgShp" presStyleIdx="0" presStyleCnt="1" custLinFactNeighborY="-535"/>
      <dgm:spPr/>
    </dgm:pt>
    <dgm:pt modelId="{6CE87804-64A9-4A38-B60E-5D713CE715F1}" type="pres">
      <dgm:prSet presAssocID="{52B741B6-30E6-425E-9197-83A12E9A50B6}" presName="arrowDiagram3" presStyleCnt="0"/>
      <dgm:spPr/>
    </dgm:pt>
    <dgm:pt modelId="{AA2A81EC-9833-45B6-B0DE-AA6B049897C9}" type="pres">
      <dgm:prSet presAssocID="{4BCFFD14-9049-4FB2-8C13-02526446A4EF}" presName="bullet3a" presStyleLbl="node1" presStyleIdx="0" presStyleCnt="3"/>
      <dgm:spPr/>
    </dgm:pt>
    <dgm:pt modelId="{D1752F60-8CAF-4E55-AAA2-F70DD8E55D81}" type="pres">
      <dgm:prSet presAssocID="{4BCFFD14-9049-4FB2-8C13-02526446A4EF}" presName="textBox3a" presStyleLbl="revTx" presStyleIdx="0" presStyleCnt="3" custLinFactNeighborX="-23646" custLinFactNeighborY="13277">
        <dgm:presLayoutVars>
          <dgm:bulletEnabled val="1"/>
        </dgm:presLayoutVars>
      </dgm:prSet>
      <dgm:spPr/>
    </dgm:pt>
    <dgm:pt modelId="{1F76802E-9BD0-44B9-810E-FA76523F2F20}" type="pres">
      <dgm:prSet presAssocID="{CB07FD06-A860-496D-95BA-6E63BD76EC1D}" presName="bullet3b" presStyleLbl="node1" presStyleIdx="1" presStyleCnt="3"/>
      <dgm:spPr/>
    </dgm:pt>
    <dgm:pt modelId="{C486D90F-37C5-4E6C-9FCC-4B5679135BC5}" type="pres">
      <dgm:prSet presAssocID="{CB07FD06-A860-496D-95BA-6E63BD76EC1D}" presName="textBox3b" presStyleLbl="revTx" presStyleIdx="1" presStyleCnt="3">
        <dgm:presLayoutVars>
          <dgm:bulletEnabled val="1"/>
        </dgm:presLayoutVars>
      </dgm:prSet>
      <dgm:spPr/>
    </dgm:pt>
    <dgm:pt modelId="{0CFD9664-CEA8-4A30-A02D-B00F47F373DA}" type="pres">
      <dgm:prSet presAssocID="{C09DD4A1-0F9B-44F2-BA5E-CD428708E764}" presName="bullet3c" presStyleLbl="node1" presStyleIdx="2" presStyleCnt="3"/>
      <dgm:spPr/>
    </dgm:pt>
    <dgm:pt modelId="{FA8C0A51-36AE-48DA-A348-16F8F983CAF3}" type="pres">
      <dgm:prSet presAssocID="{C09DD4A1-0F9B-44F2-BA5E-CD428708E764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F908FD0F-35A1-4838-A0E2-71542D137A51}" type="presOf" srcId="{4BCFFD14-9049-4FB2-8C13-02526446A4EF}" destId="{D1752F60-8CAF-4E55-AAA2-F70DD8E55D81}" srcOrd="0" destOrd="0" presId="urn:microsoft.com/office/officeart/2005/8/layout/arrow2"/>
    <dgm:cxn modelId="{D3614974-2346-4A11-A9E9-FB6BFC36E0A0}" type="presOf" srcId="{52B741B6-30E6-425E-9197-83A12E9A50B6}" destId="{31717A67-0603-454F-A2DA-7226114A4719}" srcOrd="0" destOrd="0" presId="urn:microsoft.com/office/officeart/2005/8/layout/arrow2"/>
    <dgm:cxn modelId="{B3A1B4AD-B129-40FA-BF2A-B855C987B501}" srcId="{52B741B6-30E6-425E-9197-83A12E9A50B6}" destId="{C09DD4A1-0F9B-44F2-BA5E-CD428708E764}" srcOrd="2" destOrd="0" parTransId="{C4B81475-B2FC-4324-8A10-A7893D99C70F}" sibTransId="{C804BE6F-3FC4-44A4-BE9C-AFF698731CE6}"/>
    <dgm:cxn modelId="{8F7030CE-8641-4F7B-8C36-E55B5FE956C7}" type="presOf" srcId="{CB07FD06-A860-496D-95BA-6E63BD76EC1D}" destId="{C486D90F-37C5-4E6C-9FCC-4B5679135BC5}" srcOrd="0" destOrd="0" presId="urn:microsoft.com/office/officeart/2005/8/layout/arrow2"/>
    <dgm:cxn modelId="{0CFFDBE1-559C-478E-9EFC-DC3432BABBC1}" srcId="{52B741B6-30E6-425E-9197-83A12E9A50B6}" destId="{CB07FD06-A860-496D-95BA-6E63BD76EC1D}" srcOrd="1" destOrd="0" parTransId="{C786682D-A040-420E-B8FC-B8EA213BD820}" sibTransId="{36298033-11FF-4782-ACBE-FB1BF9E43FB8}"/>
    <dgm:cxn modelId="{76214FE2-FDAA-484D-8475-A28022219053}" type="presOf" srcId="{C09DD4A1-0F9B-44F2-BA5E-CD428708E764}" destId="{FA8C0A51-36AE-48DA-A348-16F8F983CAF3}" srcOrd="0" destOrd="0" presId="urn:microsoft.com/office/officeart/2005/8/layout/arrow2"/>
    <dgm:cxn modelId="{D574D8C8-B98F-4872-807A-0E3068DC512B}" srcId="{52B741B6-30E6-425E-9197-83A12E9A50B6}" destId="{4BCFFD14-9049-4FB2-8C13-02526446A4EF}" srcOrd="0" destOrd="0" parTransId="{C8780A45-57F5-4202-86F8-ED69071A5F9B}" sibTransId="{12AA1105-FBF0-43B3-9175-C8076814AB01}"/>
    <dgm:cxn modelId="{E4AF99C2-A04C-4D8C-851D-1DB32BD83E73}" type="presParOf" srcId="{31717A67-0603-454F-A2DA-7226114A4719}" destId="{5B4D873E-B3F7-4DCC-B004-3E6801E0ED94}" srcOrd="0" destOrd="0" presId="urn:microsoft.com/office/officeart/2005/8/layout/arrow2"/>
    <dgm:cxn modelId="{18331533-3581-4D4C-A651-96DA47F544C4}" type="presParOf" srcId="{31717A67-0603-454F-A2DA-7226114A4719}" destId="{6CE87804-64A9-4A38-B60E-5D713CE715F1}" srcOrd="1" destOrd="0" presId="urn:microsoft.com/office/officeart/2005/8/layout/arrow2"/>
    <dgm:cxn modelId="{ADF2A37F-CF8F-4909-9AAC-31BA1015406D}" type="presParOf" srcId="{6CE87804-64A9-4A38-B60E-5D713CE715F1}" destId="{AA2A81EC-9833-45B6-B0DE-AA6B049897C9}" srcOrd="0" destOrd="0" presId="urn:microsoft.com/office/officeart/2005/8/layout/arrow2"/>
    <dgm:cxn modelId="{2ED7E9AF-1B21-4D09-A161-0B58F7D42E84}" type="presParOf" srcId="{6CE87804-64A9-4A38-B60E-5D713CE715F1}" destId="{D1752F60-8CAF-4E55-AAA2-F70DD8E55D81}" srcOrd="1" destOrd="0" presId="urn:microsoft.com/office/officeart/2005/8/layout/arrow2"/>
    <dgm:cxn modelId="{A15F64A9-DCC6-45BA-84CA-786553513EE2}" type="presParOf" srcId="{6CE87804-64A9-4A38-B60E-5D713CE715F1}" destId="{1F76802E-9BD0-44B9-810E-FA76523F2F20}" srcOrd="2" destOrd="0" presId="urn:microsoft.com/office/officeart/2005/8/layout/arrow2"/>
    <dgm:cxn modelId="{6C3DD82D-4D7C-43A6-B151-A52821CF61AA}" type="presParOf" srcId="{6CE87804-64A9-4A38-B60E-5D713CE715F1}" destId="{C486D90F-37C5-4E6C-9FCC-4B5679135BC5}" srcOrd="3" destOrd="0" presId="urn:microsoft.com/office/officeart/2005/8/layout/arrow2"/>
    <dgm:cxn modelId="{56109AAD-E84D-41B7-97D1-47F55BA4DB95}" type="presParOf" srcId="{6CE87804-64A9-4A38-B60E-5D713CE715F1}" destId="{0CFD9664-CEA8-4A30-A02D-B00F47F373DA}" srcOrd="4" destOrd="0" presId="urn:microsoft.com/office/officeart/2005/8/layout/arrow2"/>
    <dgm:cxn modelId="{27BC158D-43F7-4989-A75E-B358F89A7F79}" type="presParOf" srcId="{6CE87804-64A9-4A38-B60E-5D713CE715F1}" destId="{FA8C0A51-36AE-48DA-A348-16F8F983CAF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DC0698-F4F0-4020-9204-00DA4577A51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9BAE07-5653-4DFB-8060-9E8AB0C9F133}">
      <dgm:prSet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фонетико-фонематического строя речи </a:t>
          </a:r>
        </a:p>
      </dgm:t>
    </dgm:pt>
    <dgm:pt modelId="{56239BDF-70DB-41BF-AECA-21BF19BC0D00}" type="parTrans" cxnId="{203FFEE3-48E3-4830-BDB9-66FEDCBCB943}">
      <dgm:prSet/>
      <dgm:spPr/>
      <dgm:t>
        <a:bodyPr/>
        <a:lstStyle/>
        <a:p>
          <a:endParaRPr lang="ru-RU"/>
        </a:p>
      </dgm:t>
    </dgm:pt>
    <dgm:pt modelId="{B8B9B63E-A3FC-461C-BFDA-5B8B20F114A0}" type="sibTrans" cxnId="{203FFEE3-48E3-4830-BDB9-66FEDCBCB943}">
      <dgm:prSet/>
      <dgm:spPr/>
      <dgm:t>
        <a:bodyPr/>
        <a:lstStyle/>
        <a:p>
          <a:endParaRPr lang="ru-RU"/>
        </a:p>
      </dgm:t>
    </dgm:pt>
    <dgm:pt modelId="{1ACFE0A7-D6C0-49C7-8E2D-C8355720243A}">
      <dgm:prSet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грамматического строя речи</a:t>
          </a:r>
        </a:p>
      </dgm:t>
    </dgm:pt>
    <dgm:pt modelId="{0213510D-9327-4372-AE2E-14E3EB0C4C38}" type="parTrans" cxnId="{B187B18F-36E1-4B3A-AD72-270F1EE3AD26}">
      <dgm:prSet/>
      <dgm:spPr/>
      <dgm:t>
        <a:bodyPr/>
        <a:lstStyle/>
        <a:p>
          <a:endParaRPr lang="ru-RU"/>
        </a:p>
      </dgm:t>
    </dgm:pt>
    <dgm:pt modelId="{6F15D6F3-A250-436D-9F83-A6B9CCAE408C}" type="sibTrans" cxnId="{B187B18F-36E1-4B3A-AD72-270F1EE3AD26}">
      <dgm:prSet/>
      <dgm:spPr/>
      <dgm:t>
        <a:bodyPr/>
        <a:lstStyle/>
        <a:p>
          <a:endParaRPr lang="ru-RU"/>
        </a:p>
      </dgm:t>
    </dgm:pt>
    <dgm:pt modelId="{02A19223-837E-4448-9F86-CC34EF8F000F}">
      <dgm:prSet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также развитием представлений ребенка об окружающей действительности</a:t>
          </a:r>
        </a:p>
      </dgm:t>
    </dgm:pt>
    <dgm:pt modelId="{3B9FE6DA-4CCE-45B7-B6D8-6A153E03367E}" type="parTrans" cxnId="{5F4E44D8-46A3-4C73-BCFF-6A30C6655F04}">
      <dgm:prSet/>
      <dgm:spPr/>
      <dgm:t>
        <a:bodyPr/>
        <a:lstStyle/>
        <a:p>
          <a:endParaRPr lang="ru-RU"/>
        </a:p>
      </dgm:t>
    </dgm:pt>
    <dgm:pt modelId="{EC007D2C-320D-425D-B47D-C04D5EA91A59}" type="sibTrans" cxnId="{5F4E44D8-46A3-4C73-BCFF-6A30C6655F04}">
      <dgm:prSet/>
      <dgm:spPr/>
      <dgm:t>
        <a:bodyPr/>
        <a:lstStyle/>
        <a:p>
          <a:endParaRPr lang="ru-RU"/>
        </a:p>
      </dgm:t>
    </dgm:pt>
    <dgm:pt modelId="{F412455A-64CA-4A5D-B477-671623A304E8}" type="pres">
      <dgm:prSet presAssocID="{A2DC0698-F4F0-4020-9204-00DA4577A51A}" presName="linear" presStyleCnt="0">
        <dgm:presLayoutVars>
          <dgm:dir/>
          <dgm:animLvl val="lvl"/>
          <dgm:resizeHandles val="exact"/>
        </dgm:presLayoutVars>
      </dgm:prSet>
      <dgm:spPr/>
    </dgm:pt>
    <dgm:pt modelId="{097A99E5-AC48-457C-977F-FEB32BA6634B}" type="pres">
      <dgm:prSet presAssocID="{059BAE07-5653-4DFB-8060-9E8AB0C9F133}" presName="parentLin" presStyleCnt="0"/>
      <dgm:spPr/>
    </dgm:pt>
    <dgm:pt modelId="{951618B7-2056-49E3-BF22-E3E97DF08FFE}" type="pres">
      <dgm:prSet presAssocID="{059BAE07-5653-4DFB-8060-9E8AB0C9F133}" presName="parentLeftMargin" presStyleLbl="node1" presStyleIdx="0" presStyleCnt="3"/>
      <dgm:spPr/>
    </dgm:pt>
    <dgm:pt modelId="{3FB0A2E2-382C-4826-8FE8-9DC0432910E9}" type="pres">
      <dgm:prSet presAssocID="{059BAE07-5653-4DFB-8060-9E8AB0C9F133}" presName="parentText" presStyleLbl="node1" presStyleIdx="0" presStyleCnt="3" custScaleX="113050" custScaleY="304365" custLinFactNeighborX="-59144" custLinFactNeighborY="38717">
        <dgm:presLayoutVars>
          <dgm:chMax val="0"/>
          <dgm:bulletEnabled val="1"/>
        </dgm:presLayoutVars>
      </dgm:prSet>
      <dgm:spPr/>
    </dgm:pt>
    <dgm:pt modelId="{DA11ADED-AB39-4131-AD46-3A58C3D2DCAD}" type="pres">
      <dgm:prSet presAssocID="{059BAE07-5653-4DFB-8060-9E8AB0C9F133}" presName="negativeSpace" presStyleCnt="0"/>
      <dgm:spPr/>
    </dgm:pt>
    <dgm:pt modelId="{76F3B12A-81A4-4E03-A1B9-2169C52CAA63}" type="pres">
      <dgm:prSet presAssocID="{059BAE07-5653-4DFB-8060-9E8AB0C9F133}" presName="childText" presStyleLbl="conFgAcc1" presStyleIdx="0" presStyleCnt="3">
        <dgm:presLayoutVars>
          <dgm:bulletEnabled val="1"/>
        </dgm:presLayoutVars>
      </dgm:prSet>
      <dgm:spPr/>
    </dgm:pt>
    <dgm:pt modelId="{9F943A33-BC02-455A-B1A7-86EB31C79D06}" type="pres">
      <dgm:prSet presAssocID="{B8B9B63E-A3FC-461C-BFDA-5B8B20F114A0}" presName="spaceBetweenRectangles" presStyleCnt="0"/>
      <dgm:spPr/>
    </dgm:pt>
    <dgm:pt modelId="{F3CB90AF-4B60-4E53-9C77-0730F16EF7FD}" type="pres">
      <dgm:prSet presAssocID="{02A19223-837E-4448-9F86-CC34EF8F000F}" presName="parentLin" presStyleCnt="0"/>
      <dgm:spPr/>
    </dgm:pt>
    <dgm:pt modelId="{1F1C2CEA-1B13-4CBE-A74E-87CB5C502177}" type="pres">
      <dgm:prSet presAssocID="{02A19223-837E-4448-9F86-CC34EF8F000F}" presName="parentLeftMargin" presStyleLbl="node1" presStyleIdx="0" presStyleCnt="3"/>
      <dgm:spPr/>
    </dgm:pt>
    <dgm:pt modelId="{66516B32-3BC3-4DD8-9F20-2E6060F09ACF}" type="pres">
      <dgm:prSet presAssocID="{02A19223-837E-4448-9F86-CC34EF8F000F}" presName="parentText" presStyleLbl="node1" presStyleIdx="1" presStyleCnt="3" custAng="0" custScaleX="111910" custScaleY="355425" custLinFactY="200000" custLinFactNeighborX="-59144" custLinFactNeighborY="235153">
        <dgm:presLayoutVars>
          <dgm:chMax val="0"/>
          <dgm:bulletEnabled val="1"/>
        </dgm:presLayoutVars>
      </dgm:prSet>
      <dgm:spPr/>
    </dgm:pt>
    <dgm:pt modelId="{7C4D9519-C5FA-4F64-8A34-D8775294C288}" type="pres">
      <dgm:prSet presAssocID="{02A19223-837E-4448-9F86-CC34EF8F000F}" presName="negativeSpace" presStyleCnt="0"/>
      <dgm:spPr/>
    </dgm:pt>
    <dgm:pt modelId="{317303CE-3F5C-4D94-A608-08F35EF3687E}" type="pres">
      <dgm:prSet presAssocID="{02A19223-837E-4448-9F86-CC34EF8F000F}" presName="childText" presStyleLbl="conFgAcc1" presStyleIdx="1" presStyleCnt="3" custLinFactNeighborY="-41504">
        <dgm:presLayoutVars>
          <dgm:bulletEnabled val="1"/>
        </dgm:presLayoutVars>
      </dgm:prSet>
      <dgm:spPr/>
    </dgm:pt>
    <dgm:pt modelId="{95F13EEC-25A2-4C53-BE2C-20F13F2562A6}" type="pres">
      <dgm:prSet presAssocID="{EC007D2C-320D-425D-B47D-C04D5EA91A59}" presName="spaceBetweenRectangles" presStyleCnt="0"/>
      <dgm:spPr/>
    </dgm:pt>
    <dgm:pt modelId="{D0F1D176-8B54-4496-8EE6-A5BE8AA34522}" type="pres">
      <dgm:prSet presAssocID="{1ACFE0A7-D6C0-49C7-8E2D-C8355720243A}" presName="parentLin" presStyleCnt="0"/>
      <dgm:spPr/>
    </dgm:pt>
    <dgm:pt modelId="{5FDBD112-B96A-4CE3-BFCF-35525C6BD3E4}" type="pres">
      <dgm:prSet presAssocID="{1ACFE0A7-D6C0-49C7-8E2D-C8355720243A}" presName="parentLeftMargin" presStyleLbl="node1" presStyleIdx="1" presStyleCnt="3"/>
      <dgm:spPr/>
    </dgm:pt>
    <dgm:pt modelId="{F77CB798-DADE-4897-BDCF-3C60E84CFAC6}" type="pres">
      <dgm:prSet presAssocID="{1ACFE0A7-D6C0-49C7-8E2D-C8355720243A}" presName="parentText" presStyleLbl="node1" presStyleIdx="2" presStyleCnt="3" custScaleX="111673" custScaleY="306504" custLinFactY="-129461" custLinFactNeighborX="-38716" custLinFactNeighborY="-200000">
        <dgm:presLayoutVars>
          <dgm:chMax val="0"/>
          <dgm:bulletEnabled val="1"/>
        </dgm:presLayoutVars>
      </dgm:prSet>
      <dgm:spPr/>
    </dgm:pt>
    <dgm:pt modelId="{FA2C67E6-B92E-4FAC-AA11-CEA2F2DC5F8B}" type="pres">
      <dgm:prSet presAssocID="{1ACFE0A7-D6C0-49C7-8E2D-C8355720243A}" presName="negativeSpace" presStyleCnt="0"/>
      <dgm:spPr/>
    </dgm:pt>
    <dgm:pt modelId="{CDEF6EC1-FE07-4C47-9AC0-C48CB1A7B104}" type="pres">
      <dgm:prSet presAssocID="{1ACFE0A7-D6C0-49C7-8E2D-C8355720243A}" presName="childText" presStyleLbl="conFgAcc1" presStyleIdx="2" presStyleCnt="3" custLinFactNeighborY="-63747">
        <dgm:presLayoutVars>
          <dgm:bulletEnabled val="1"/>
        </dgm:presLayoutVars>
      </dgm:prSet>
      <dgm:spPr/>
    </dgm:pt>
  </dgm:ptLst>
  <dgm:cxnLst>
    <dgm:cxn modelId="{B18AB1F2-73DB-4C0F-92F7-B3CF49F33DF3}" type="presOf" srcId="{059BAE07-5653-4DFB-8060-9E8AB0C9F133}" destId="{951618B7-2056-49E3-BF22-E3E97DF08FFE}" srcOrd="0" destOrd="0" presId="urn:microsoft.com/office/officeart/2005/8/layout/list1"/>
    <dgm:cxn modelId="{203FFEE3-48E3-4830-BDB9-66FEDCBCB943}" srcId="{A2DC0698-F4F0-4020-9204-00DA4577A51A}" destId="{059BAE07-5653-4DFB-8060-9E8AB0C9F133}" srcOrd="0" destOrd="0" parTransId="{56239BDF-70DB-41BF-AECA-21BF19BC0D00}" sibTransId="{B8B9B63E-A3FC-461C-BFDA-5B8B20F114A0}"/>
    <dgm:cxn modelId="{5F4E44D8-46A3-4C73-BCFF-6A30C6655F04}" srcId="{A2DC0698-F4F0-4020-9204-00DA4577A51A}" destId="{02A19223-837E-4448-9F86-CC34EF8F000F}" srcOrd="1" destOrd="0" parTransId="{3B9FE6DA-4CCE-45B7-B6D8-6A153E03367E}" sibTransId="{EC007D2C-320D-425D-B47D-C04D5EA91A59}"/>
    <dgm:cxn modelId="{36992601-9385-427D-B3D3-1D6451CC9A03}" type="presOf" srcId="{A2DC0698-F4F0-4020-9204-00DA4577A51A}" destId="{F412455A-64CA-4A5D-B477-671623A304E8}" srcOrd="0" destOrd="0" presId="urn:microsoft.com/office/officeart/2005/8/layout/list1"/>
    <dgm:cxn modelId="{B3F73790-B79F-448E-8537-60EC22CCFC5C}" type="presOf" srcId="{02A19223-837E-4448-9F86-CC34EF8F000F}" destId="{1F1C2CEA-1B13-4CBE-A74E-87CB5C502177}" srcOrd="0" destOrd="0" presId="urn:microsoft.com/office/officeart/2005/8/layout/list1"/>
    <dgm:cxn modelId="{D916C633-3E5E-4805-B7DE-E228BD7DE3CC}" type="presOf" srcId="{059BAE07-5653-4DFB-8060-9E8AB0C9F133}" destId="{3FB0A2E2-382C-4826-8FE8-9DC0432910E9}" srcOrd="1" destOrd="0" presId="urn:microsoft.com/office/officeart/2005/8/layout/list1"/>
    <dgm:cxn modelId="{F8080CC8-A71D-4681-A37D-6D9E36B3628A}" type="presOf" srcId="{1ACFE0A7-D6C0-49C7-8E2D-C8355720243A}" destId="{F77CB798-DADE-4897-BDCF-3C60E84CFAC6}" srcOrd="1" destOrd="0" presId="urn:microsoft.com/office/officeart/2005/8/layout/list1"/>
    <dgm:cxn modelId="{E4774A6C-C81E-4073-8823-2A02E1194348}" type="presOf" srcId="{02A19223-837E-4448-9F86-CC34EF8F000F}" destId="{66516B32-3BC3-4DD8-9F20-2E6060F09ACF}" srcOrd="1" destOrd="0" presId="urn:microsoft.com/office/officeart/2005/8/layout/list1"/>
    <dgm:cxn modelId="{B187B18F-36E1-4B3A-AD72-270F1EE3AD26}" srcId="{A2DC0698-F4F0-4020-9204-00DA4577A51A}" destId="{1ACFE0A7-D6C0-49C7-8E2D-C8355720243A}" srcOrd="2" destOrd="0" parTransId="{0213510D-9327-4372-AE2E-14E3EB0C4C38}" sibTransId="{6F15D6F3-A250-436D-9F83-A6B9CCAE408C}"/>
    <dgm:cxn modelId="{CB25FE81-BB88-47CD-831E-D9252963CAAB}" type="presOf" srcId="{1ACFE0A7-D6C0-49C7-8E2D-C8355720243A}" destId="{5FDBD112-B96A-4CE3-BFCF-35525C6BD3E4}" srcOrd="0" destOrd="0" presId="urn:microsoft.com/office/officeart/2005/8/layout/list1"/>
    <dgm:cxn modelId="{516A50D7-1100-47BA-B175-73F6917AED60}" type="presParOf" srcId="{F412455A-64CA-4A5D-B477-671623A304E8}" destId="{097A99E5-AC48-457C-977F-FEB32BA6634B}" srcOrd="0" destOrd="0" presId="urn:microsoft.com/office/officeart/2005/8/layout/list1"/>
    <dgm:cxn modelId="{C497C9AB-E749-453D-B6C7-70C9A8AE25FC}" type="presParOf" srcId="{097A99E5-AC48-457C-977F-FEB32BA6634B}" destId="{951618B7-2056-49E3-BF22-E3E97DF08FFE}" srcOrd="0" destOrd="0" presId="urn:microsoft.com/office/officeart/2005/8/layout/list1"/>
    <dgm:cxn modelId="{A63D9A0A-A7E7-460A-8934-855964449132}" type="presParOf" srcId="{097A99E5-AC48-457C-977F-FEB32BA6634B}" destId="{3FB0A2E2-382C-4826-8FE8-9DC0432910E9}" srcOrd="1" destOrd="0" presId="urn:microsoft.com/office/officeart/2005/8/layout/list1"/>
    <dgm:cxn modelId="{FE966AC9-1D69-4B4D-94F7-C8EF4CE4C49E}" type="presParOf" srcId="{F412455A-64CA-4A5D-B477-671623A304E8}" destId="{DA11ADED-AB39-4131-AD46-3A58C3D2DCAD}" srcOrd="1" destOrd="0" presId="urn:microsoft.com/office/officeart/2005/8/layout/list1"/>
    <dgm:cxn modelId="{DF521EA6-97C2-47F9-BE94-CF6BAEFAF05B}" type="presParOf" srcId="{F412455A-64CA-4A5D-B477-671623A304E8}" destId="{76F3B12A-81A4-4E03-A1B9-2169C52CAA63}" srcOrd="2" destOrd="0" presId="urn:microsoft.com/office/officeart/2005/8/layout/list1"/>
    <dgm:cxn modelId="{D4B79B7C-E7F3-4DE8-B663-F8CF51ED2C3C}" type="presParOf" srcId="{F412455A-64CA-4A5D-B477-671623A304E8}" destId="{9F943A33-BC02-455A-B1A7-86EB31C79D06}" srcOrd="3" destOrd="0" presId="urn:microsoft.com/office/officeart/2005/8/layout/list1"/>
    <dgm:cxn modelId="{FC3521E6-3200-4A58-9316-48544551CB0F}" type="presParOf" srcId="{F412455A-64CA-4A5D-B477-671623A304E8}" destId="{F3CB90AF-4B60-4E53-9C77-0730F16EF7FD}" srcOrd="4" destOrd="0" presId="urn:microsoft.com/office/officeart/2005/8/layout/list1"/>
    <dgm:cxn modelId="{7BFA86C5-8307-4ABA-8EA3-0C80C3E98F82}" type="presParOf" srcId="{F3CB90AF-4B60-4E53-9C77-0730F16EF7FD}" destId="{1F1C2CEA-1B13-4CBE-A74E-87CB5C502177}" srcOrd="0" destOrd="0" presId="urn:microsoft.com/office/officeart/2005/8/layout/list1"/>
    <dgm:cxn modelId="{D085BF93-4106-43DB-84B1-9FDC5B3A4886}" type="presParOf" srcId="{F3CB90AF-4B60-4E53-9C77-0730F16EF7FD}" destId="{66516B32-3BC3-4DD8-9F20-2E6060F09ACF}" srcOrd="1" destOrd="0" presId="urn:microsoft.com/office/officeart/2005/8/layout/list1"/>
    <dgm:cxn modelId="{EDC5658F-3008-4D24-A799-B55F828998CC}" type="presParOf" srcId="{F412455A-64CA-4A5D-B477-671623A304E8}" destId="{7C4D9519-C5FA-4F64-8A34-D8775294C288}" srcOrd="5" destOrd="0" presId="urn:microsoft.com/office/officeart/2005/8/layout/list1"/>
    <dgm:cxn modelId="{22DBFD9E-CC18-49A9-BAAD-1116D7718C0A}" type="presParOf" srcId="{F412455A-64CA-4A5D-B477-671623A304E8}" destId="{317303CE-3F5C-4D94-A608-08F35EF3687E}" srcOrd="6" destOrd="0" presId="urn:microsoft.com/office/officeart/2005/8/layout/list1"/>
    <dgm:cxn modelId="{CF359A2A-32D7-459D-B8EE-203301154E65}" type="presParOf" srcId="{F412455A-64CA-4A5D-B477-671623A304E8}" destId="{95F13EEC-25A2-4C53-BE2C-20F13F2562A6}" srcOrd="7" destOrd="0" presId="urn:microsoft.com/office/officeart/2005/8/layout/list1"/>
    <dgm:cxn modelId="{6A2E7946-60F1-41EC-9BCF-E93DDCBF5062}" type="presParOf" srcId="{F412455A-64CA-4A5D-B477-671623A304E8}" destId="{D0F1D176-8B54-4496-8EE6-A5BE8AA34522}" srcOrd="8" destOrd="0" presId="urn:microsoft.com/office/officeart/2005/8/layout/list1"/>
    <dgm:cxn modelId="{4F8E0AE7-7CF3-4294-ABD4-4CAD09934695}" type="presParOf" srcId="{D0F1D176-8B54-4496-8EE6-A5BE8AA34522}" destId="{5FDBD112-B96A-4CE3-BFCF-35525C6BD3E4}" srcOrd="0" destOrd="0" presId="urn:microsoft.com/office/officeart/2005/8/layout/list1"/>
    <dgm:cxn modelId="{80336810-22CC-4097-B689-05C31036CE5D}" type="presParOf" srcId="{D0F1D176-8B54-4496-8EE6-A5BE8AA34522}" destId="{F77CB798-DADE-4897-BDCF-3C60E84CFAC6}" srcOrd="1" destOrd="0" presId="urn:microsoft.com/office/officeart/2005/8/layout/list1"/>
    <dgm:cxn modelId="{EBEDFAE4-70AC-474C-A140-6E3255E0BEF9}" type="presParOf" srcId="{F412455A-64CA-4A5D-B477-671623A304E8}" destId="{FA2C67E6-B92E-4FAC-AA11-CEA2F2DC5F8B}" srcOrd="9" destOrd="0" presId="urn:microsoft.com/office/officeart/2005/8/layout/list1"/>
    <dgm:cxn modelId="{1241480A-61F4-4444-BC89-2D7B31A26EF8}" type="presParOf" srcId="{F412455A-64CA-4A5D-B477-671623A304E8}" destId="{CDEF6EC1-FE07-4C47-9AC0-C48CB1A7B10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80BA15-FDC2-45F4-83D5-D2389FB2BAEA}" type="doc">
      <dgm:prSet loTypeId="urn:microsoft.com/office/officeart/2005/8/layout/venn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1577A5A-E59C-4EEA-9511-8F260F2DD240}">
      <dgm:prSet phldrT="[Текст]"/>
      <dgm:spPr/>
      <dgm:t>
        <a:bodyPr/>
        <a:lstStyle/>
        <a:p>
          <a:r>
            <a:rPr lang="ru-RU" dirty="0"/>
            <a:t>ситуация </a:t>
          </a:r>
        </a:p>
      </dgm:t>
    </dgm:pt>
    <dgm:pt modelId="{FA70891C-7817-4976-B13B-CF16E6651C2F}" type="parTrans" cxnId="{8A851084-7047-4DB1-9A88-AF7C3788E5DF}">
      <dgm:prSet/>
      <dgm:spPr/>
      <dgm:t>
        <a:bodyPr/>
        <a:lstStyle/>
        <a:p>
          <a:endParaRPr lang="ru-RU"/>
        </a:p>
      </dgm:t>
    </dgm:pt>
    <dgm:pt modelId="{01A605B2-F58B-4D08-8C7F-6F9A813AFCF8}" type="sibTrans" cxnId="{8A851084-7047-4DB1-9A88-AF7C3788E5DF}">
      <dgm:prSet/>
      <dgm:spPr/>
      <dgm:t>
        <a:bodyPr/>
        <a:lstStyle/>
        <a:p>
          <a:endParaRPr lang="ru-RU"/>
        </a:p>
      </dgm:t>
    </dgm:pt>
    <dgm:pt modelId="{4E72D4FA-7685-43A1-90F2-9755EE116504}">
      <dgm:prSet phldrT="[Текст]"/>
      <dgm:spPr/>
      <dgm:t>
        <a:bodyPr/>
        <a:lstStyle/>
        <a:p>
          <a:r>
            <a:rPr lang="ru-RU" dirty="0"/>
            <a:t>жест</a:t>
          </a:r>
        </a:p>
      </dgm:t>
    </dgm:pt>
    <dgm:pt modelId="{49F46395-0A67-4DA4-9148-BDE5022290AE}" type="parTrans" cxnId="{3071E5EF-1CB4-4E3A-A1B1-9CFC793A9D1B}">
      <dgm:prSet/>
      <dgm:spPr/>
      <dgm:t>
        <a:bodyPr/>
        <a:lstStyle/>
        <a:p>
          <a:endParaRPr lang="ru-RU"/>
        </a:p>
      </dgm:t>
    </dgm:pt>
    <dgm:pt modelId="{78B250BC-25A1-44C0-B953-AAB189550FC8}" type="sibTrans" cxnId="{3071E5EF-1CB4-4E3A-A1B1-9CFC793A9D1B}">
      <dgm:prSet/>
      <dgm:spPr/>
      <dgm:t>
        <a:bodyPr/>
        <a:lstStyle/>
        <a:p>
          <a:endParaRPr lang="ru-RU"/>
        </a:p>
      </dgm:t>
    </dgm:pt>
    <dgm:pt modelId="{668BE51A-7CF4-4990-960F-75739020F7A4}">
      <dgm:prSet phldrT="[Текст]"/>
      <dgm:spPr/>
      <dgm:t>
        <a:bodyPr/>
        <a:lstStyle/>
        <a:p>
          <a:r>
            <a:rPr lang="ru-RU" dirty="0"/>
            <a:t>мимика</a:t>
          </a:r>
        </a:p>
      </dgm:t>
    </dgm:pt>
    <dgm:pt modelId="{AF64B135-DE30-4402-9052-B58BBFF816E7}" type="parTrans" cxnId="{2F3999D2-38ED-4AB4-B4CE-126AB2E38D93}">
      <dgm:prSet/>
      <dgm:spPr/>
      <dgm:t>
        <a:bodyPr/>
        <a:lstStyle/>
        <a:p>
          <a:endParaRPr lang="ru-RU"/>
        </a:p>
      </dgm:t>
    </dgm:pt>
    <dgm:pt modelId="{30255FDD-9093-4FB5-BCF7-0B939DC932CD}" type="sibTrans" cxnId="{2F3999D2-38ED-4AB4-B4CE-126AB2E38D93}">
      <dgm:prSet/>
      <dgm:spPr/>
      <dgm:t>
        <a:bodyPr/>
        <a:lstStyle/>
        <a:p>
          <a:endParaRPr lang="ru-RU"/>
        </a:p>
      </dgm:t>
    </dgm:pt>
    <dgm:pt modelId="{AF2B9536-1117-4123-973D-D74E87DE46ED}">
      <dgm:prSet phldrT="[Текст]"/>
      <dgm:spPr/>
      <dgm:t>
        <a:bodyPr/>
        <a:lstStyle/>
        <a:p>
          <a:r>
            <a:rPr lang="ru-RU" dirty="0"/>
            <a:t>интонация</a:t>
          </a:r>
        </a:p>
      </dgm:t>
    </dgm:pt>
    <dgm:pt modelId="{2C843F8D-D4A8-4156-AC01-D57E8D3DED2E}" type="parTrans" cxnId="{7DD5C2FB-3B7C-44ED-BC80-48A7E98F9F4F}">
      <dgm:prSet/>
      <dgm:spPr/>
      <dgm:t>
        <a:bodyPr/>
        <a:lstStyle/>
        <a:p>
          <a:endParaRPr lang="ru-RU"/>
        </a:p>
      </dgm:t>
    </dgm:pt>
    <dgm:pt modelId="{186AC795-2B4B-4380-A4E3-0C2B36AD5F7A}" type="sibTrans" cxnId="{7DD5C2FB-3B7C-44ED-BC80-48A7E98F9F4F}">
      <dgm:prSet/>
      <dgm:spPr/>
      <dgm:t>
        <a:bodyPr/>
        <a:lstStyle/>
        <a:p>
          <a:endParaRPr lang="ru-RU"/>
        </a:p>
      </dgm:t>
    </dgm:pt>
    <dgm:pt modelId="{49D00AC1-5BE5-4126-9094-44B5E24CB321}" type="pres">
      <dgm:prSet presAssocID="{1780BA15-FDC2-45F4-83D5-D2389FB2BAEA}" presName="Name0" presStyleCnt="0">
        <dgm:presLayoutVars>
          <dgm:dir/>
          <dgm:resizeHandles val="exact"/>
        </dgm:presLayoutVars>
      </dgm:prSet>
      <dgm:spPr/>
    </dgm:pt>
    <dgm:pt modelId="{1EE9D0D0-431B-487C-8F7A-2FDCCB0189FC}" type="pres">
      <dgm:prSet presAssocID="{51577A5A-E59C-4EEA-9511-8F260F2DD240}" presName="Name5" presStyleLbl="vennNode1" presStyleIdx="0" presStyleCnt="4" custScaleY="145655">
        <dgm:presLayoutVars>
          <dgm:bulletEnabled val="1"/>
        </dgm:presLayoutVars>
      </dgm:prSet>
      <dgm:spPr/>
    </dgm:pt>
    <dgm:pt modelId="{FDA98A3A-9DC2-4563-8C3B-92C650B1F386}" type="pres">
      <dgm:prSet presAssocID="{01A605B2-F58B-4D08-8C7F-6F9A813AFCF8}" presName="space" presStyleCnt="0"/>
      <dgm:spPr/>
    </dgm:pt>
    <dgm:pt modelId="{A51A9294-FFF7-4A96-B7E8-056463CB91DD}" type="pres">
      <dgm:prSet presAssocID="{4E72D4FA-7685-43A1-90F2-9755EE116504}" presName="Name5" presStyleLbl="vennNode1" presStyleIdx="1" presStyleCnt="4" custScaleY="145655">
        <dgm:presLayoutVars>
          <dgm:bulletEnabled val="1"/>
        </dgm:presLayoutVars>
      </dgm:prSet>
      <dgm:spPr/>
    </dgm:pt>
    <dgm:pt modelId="{DCF84881-C49E-4BE2-8A76-9FC03D8F7EBF}" type="pres">
      <dgm:prSet presAssocID="{78B250BC-25A1-44C0-B953-AAB189550FC8}" presName="space" presStyleCnt="0"/>
      <dgm:spPr/>
    </dgm:pt>
    <dgm:pt modelId="{682A9416-9313-43EC-B6CF-55B28C63F019}" type="pres">
      <dgm:prSet presAssocID="{668BE51A-7CF4-4990-960F-75739020F7A4}" presName="Name5" presStyleLbl="vennNode1" presStyleIdx="2" presStyleCnt="4" custScaleY="145655">
        <dgm:presLayoutVars>
          <dgm:bulletEnabled val="1"/>
        </dgm:presLayoutVars>
      </dgm:prSet>
      <dgm:spPr/>
    </dgm:pt>
    <dgm:pt modelId="{ED7CA3E6-6958-4284-AADC-229886D27906}" type="pres">
      <dgm:prSet presAssocID="{30255FDD-9093-4FB5-BCF7-0B939DC932CD}" presName="space" presStyleCnt="0"/>
      <dgm:spPr/>
    </dgm:pt>
    <dgm:pt modelId="{A9C4B598-618F-4C57-B88F-4EF44A4D2186}" type="pres">
      <dgm:prSet presAssocID="{AF2B9536-1117-4123-973D-D74E87DE46ED}" presName="Name5" presStyleLbl="vennNode1" presStyleIdx="3" presStyleCnt="4" custScaleY="145655">
        <dgm:presLayoutVars>
          <dgm:bulletEnabled val="1"/>
        </dgm:presLayoutVars>
      </dgm:prSet>
      <dgm:spPr/>
    </dgm:pt>
  </dgm:ptLst>
  <dgm:cxnLst>
    <dgm:cxn modelId="{8A851084-7047-4DB1-9A88-AF7C3788E5DF}" srcId="{1780BA15-FDC2-45F4-83D5-D2389FB2BAEA}" destId="{51577A5A-E59C-4EEA-9511-8F260F2DD240}" srcOrd="0" destOrd="0" parTransId="{FA70891C-7817-4976-B13B-CF16E6651C2F}" sibTransId="{01A605B2-F58B-4D08-8C7F-6F9A813AFCF8}"/>
    <dgm:cxn modelId="{78228468-619F-46A9-9560-91F655206C2D}" type="presOf" srcId="{1780BA15-FDC2-45F4-83D5-D2389FB2BAEA}" destId="{49D00AC1-5BE5-4126-9094-44B5E24CB321}" srcOrd="0" destOrd="0" presId="urn:microsoft.com/office/officeart/2005/8/layout/venn3"/>
    <dgm:cxn modelId="{ECCD6FB6-31B4-4414-AEC1-4ED2C7755F6E}" type="presOf" srcId="{4E72D4FA-7685-43A1-90F2-9755EE116504}" destId="{A51A9294-FFF7-4A96-B7E8-056463CB91DD}" srcOrd="0" destOrd="0" presId="urn:microsoft.com/office/officeart/2005/8/layout/venn3"/>
    <dgm:cxn modelId="{2F3999D2-38ED-4AB4-B4CE-126AB2E38D93}" srcId="{1780BA15-FDC2-45F4-83D5-D2389FB2BAEA}" destId="{668BE51A-7CF4-4990-960F-75739020F7A4}" srcOrd="2" destOrd="0" parTransId="{AF64B135-DE30-4402-9052-B58BBFF816E7}" sibTransId="{30255FDD-9093-4FB5-BCF7-0B939DC932CD}"/>
    <dgm:cxn modelId="{7DD5C2FB-3B7C-44ED-BC80-48A7E98F9F4F}" srcId="{1780BA15-FDC2-45F4-83D5-D2389FB2BAEA}" destId="{AF2B9536-1117-4123-973D-D74E87DE46ED}" srcOrd="3" destOrd="0" parTransId="{2C843F8D-D4A8-4156-AC01-D57E8D3DED2E}" sibTransId="{186AC795-2B4B-4380-A4E3-0C2B36AD5F7A}"/>
    <dgm:cxn modelId="{3071E5EF-1CB4-4E3A-A1B1-9CFC793A9D1B}" srcId="{1780BA15-FDC2-45F4-83D5-D2389FB2BAEA}" destId="{4E72D4FA-7685-43A1-90F2-9755EE116504}" srcOrd="1" destOrd="0" parTransId="{49F46395-0A67-4DA4-9148-BDE5022290AE}" sibTransId="{78B250BC-25A1-44C0-B953-AAB189550FC8}"/>
    <dgm:cxn modelId="{DCD4C1A9-EB30-4C2D-A37E-1DF5913A0C2C}" type="presOf" srcId="{51577A5A-E59C-4EEA-9511-8F260F2DD240}" destId="{1EE9D0D0-431B-487C-8F7A-2FDCCB0189FC}" srcOrd="0" destOrd="0" presId="urn:microsoft.com/office/officeart/2005/8/layout/venn3"/>
    <dgm:cxn modelId="{D94EC051-2C17-49E1-8D1B-40EC2F1B1FB0}" type="presOf" srcId="{668BE51A-7CF4-4990-960F-75739020F7A4}" destId="{682A9416-9313-43EC-B6CF-55B28C63F019}" srcOrd="0" destOrd="0" presId="urn:microsoft.com/office/officeart/2005/8/layout/venn3"/>
    <dgm:cxn modelId="{56284005-AA83-48F8-966A-3461D7C72B00}" type="presOf" srcId="{AF2B9536-1117-4123-973D-D74E87DE46ED}" destId="{A9C4B598-618F-4C57-B88F-4EF44A4D2186}" srcOrd="0" destOrd="0" presId="urn:microsoft.com/office/officeart/2005/8/layout/venn3"/>
    <dgm:cxn modelId="{7559FEEC-EBC7-4463-888A-AF54E6E417F8}" type="presParOf" srcId="{49D00AC1-5BE5-4126-9094-44B5E24CB321}" destId="{1EE9D0D0-431B-487C-8F7A-2FDCCB0189FC}" srcOrd="0" destOrd="0" presId="urn:microsoft.com/office/officeart/2005/8/layout/venn3"/>
    <dgm:cxn modelId="{A328E9D0-AEFB-4471-9365-07EFE50C0491}" type="presParOf" srcId="{49D00AC1-5BE5-4126-9094-44B5E24CB321}" destId="{FDA98A3A-9DC2-4563-8C3B-92C650B1F386}" srcOrd="1" destOrd="0" presId="urn:microsoft.com/office/officeart/2005/8/layout/venn3"/>
    <dgm:cxn modelId="{7CCD4521-9AE4-4788-B32E-2ECD637DDE52}" type="presParOf" srcId="{49D00AC1-5BE5-4126-9094-44B5E24CB321}" destId="{A51A9294-FFF7-4A96-B7E8-056463CB91DD}" srcOrd="2" destOrd="0" presId="urn:microsoft.com/office/officeart/2005/8/layout/venn3"/>
    <dgm:cxn modelId="{98934FAD-40D8-4430-9236-1EACCFEBBC7E}" type="presParOf" srcId="{49D00AC1-5BE5-4126-9094-44B5E24CB321}" destId="{DCF84881-C49E-4BE2-8A76-9FC03D8F7EBF}" srcOrd="3" destOrd="0" presId="urn:microsoft.com/office/officeart/2005/8/layout/venn3"/>
    <dgm:cxn modelId="{79BA24EE-9B6A-4B84-9366-CB4EB9062082}" type="presParOf" srcId="{49D00AC1-5BE5-4126-9094-44B5E24CB321}" destId="{682A9416-9313-43EC-B6CF-55B28C63F019}" srcOrd="4" destOrd="0" presId="urn:microsoft.com/office/officeart/2005/8/layout/venn3"/>
    <dgm:cxn modelId="{2AD7689B-D8E3-4672-9942-5332B8A645F3}" type="presParOf" srcId="{49D00AC1-5BE5-4126-9094-44B5E24CB321}" destId="{ED7CA3E6-6958-4284-AADC-229886D27906}" srcOrd="5" destOrd="0" presId="urn:microsoft.com/office/officeart/2005/8/layout/venn3"/>
    <dgm:cxn modelId="{F12409E6-07F4-4E06-BD78-1474B4E6C7E0}" type="presParOf" srcId="{49D00AC1-5BE5-4126-9094-44B5E24CB321}" destId="{A9C4B598-618F-4C57-B88F-4EF44A4D2186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CF034A-799C-4CFC-846D-D8F001EC961A}" type="doc">
      <dgm:prSet loTypeId="urn:microsoft.com/office/officeart/2005/8/layout/venn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D2F987B-9B75-44D6-A465-314F6F0F04E9}">
      <dgm:prSet custT="1"/>
      <dgm:spPr/>
      <dgm:t>
        <a:bodyPr/>
        <a:lstStyle/>
        <a:p>
          <a:r>
            <a:rPr lang="ru-RU" sz="10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нулевой стадией обобщения являются обобщен­ные имена и названия единичного предмета</a:t>
          </a:r>
        </a:p>
      </dgm:t>
    </dgm:pt>
    <dgm:pt modelId="{BCD9FA15-2C14-4BBD-BF8C-61D78EB97131}" type="parTrans" cxnId="{724B1B4A-698F-443A-AD0D-3987D9D7AC4E}">
      <dgm:prSet/>
      <dgm:spPr/>
      <dgm:t>
        <a:bodyPr/>
        <a:lstStyle/>
        <a:p>
          <a:endParaRPr lang="ru-RU"/>
        </a:p>
      </dgm:t>
    </dgm:pt>
    <dgm:pt modelId="{EE208909-826C-4E48-8F89-395134777C73}" type="sibTrans" cxnId="{724B1B4A-698F-443A-AD0D-3987D9D7AC4E}">
      <dgm:prSet/>
      <dgm:spPr/>
      <dgm:t>
        <a:bodyPr/>
        <a:lstStyle/>
        <a:p>
          <a:endParaRPr lang="ru-RU"/>
        </a:p>
      </dgm:t>
    </dgm:pt>
    <dgm:pt modelId="{B82A55AE-024B-44A1-942E-0017BD80617E}">
      <dgm:prSet custT="1"/>
      <dgm:spPr/>
      <dgm:t>
        <a:bodyPr/>
        <a:lstStyle/>
        <a:p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 второму году жизни ребенок усваивает слова первой степени обобщения, т.е. начинает понимать обобщающие значения наименований однородных предметов, действий, качеств — </a:t>
          </a:r>
          <a:r>
            <a: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имен нарицательных</a:t>
          </a:r>
        </a:p>
      </dgm:t>
    </dgm:pt>
    <dgm:pt modelId="{28832FE8-C226-4885-B8E6-BBC4EE85875A}" type="parTrans" cxnId="{E128D36F-E7BD-491B-94C8-BCD8A9760486}">
      <dgm:prSet/>
      <dgm:spPr/>
      <dgm:t>
        <a:bodyPr/>
        <a:lstStyle/>
        <a:p>
          <a:endParaRPr lang="ru-RU"/>
        </a:p>
      </dgm:t>
    </dgm:pt>
    <dgm:pt modelId="{087D9419-87B6-4EAA-8023-68EA52D648F8}" type="sibTrans" cxnId="{E128D36F-E7BD-491B-94C8-BCD8A9760486}">
      <dgm:prSet/>
      <dgm:spPr/>
      <dgm:t>
        <a:bodyPr/>
        <a:lstStyle/>
        <a:p>
          <a:endParaRPr lang="ru-RU"/>
        </a:p>
      </dgm:t>
    </dgm:pt>
    <dgm:pt modelId="{20D1A4C3-7847-4323-9CE8-AAECB6687C68}">
      <dgm:prSet custT="1"/>
      <dgm:spPr/>
      <dgm:t>
        <a:bodyPr/>
        <a:lstStyle/>
        <a:p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возрасте трех лет дети начинают усваивать слова</a:t>
          </a:r>
          <a:b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второй степени обобщения, обобщающие родовые понятия</a:t>
          </a:r>
          <a:br>
            <a: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FCA847-97AD-40AD-A649-E8EEBD133C98}" type="parTrans" cxnId="{3BDF0E58-A611-4437-9D05-5B63C26FAB45}">
      <dgm:prSet/>
      <dgm:spPr/>
      <dgm:t>
        <a:bodyPr/>
        <a:lstStyle/>
        <a:p>
          <a:endParaRPr lang="ru-RU"/>
        </a:p>
      </dgm:t>
    </dgm:pt>
    <dgm:pt modelId="{19F8FDA2-48E5-42F2-9498-B2C5DD98FB27}" type="sibTrans" cxnId="{3BDF0E58-A611-4437-9D05-5B63C26FAB45}">
      <dgm:prSet/>
      <dgm:spPr/>
      <dgm:t>
        <a:bodyPr/>
        <a:lstStyle/>
        <a:p>
          <a:endParaRPr lang="ru-RU"/>
        </a:p>
      </dgm:t>
    </dgm:pt>
    <dgm:pt modelId="{C6D479E9-80A4-48A4-B513-04506C54032F}">
      <dgm:prSet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примерно к пяти-шести годам жизни дети  </a:t>
          </a:r>
          <a:r>
            <a:rPr lang="ru-RU" sz="14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усва</a:t>
          </a:r>
          <a:r>
            <a: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­</a:t>
          </a:r>
          <a:br>
            <a: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ивают</a:t>
          </a:r>
          <a:r>
            <a: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слова, обозначающие родовые понятия, т.е. слова</a:t>
          </a:r>
          <a:br>
            <a: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третьей степени обобщения </a:t>
          </a:r>
        </a:p>
      </dgm:t>
    </dgm:pt>
    <dgm:pt modelId="{2BF26EA0-C3F7-4F20-85F6-F5772390CF17}" type="parTrans" cxnId="{DF250A22-A13C-4F23-8A27-3877815DD062}">
      <dgm:prSet/>
      <dgm:spPr/>
      <dgm:t>
        <a:bodyPr/>
        <a:lstStyle/>
        <a:p>
          <a:endParaRPr lang="ru-RU"/>
        </a:p>
      </dgm:t>
    </dgm:pt>
    <dgm:pt modelId="{BF740B63-62A3-4936-9B17-A7B2235C1978}" type="sibTrans" cxnId="{DF250A22-A13C-4F23-8A27-3877815DD062}">
      <dgm:prSet/>
      <dgm:spPr/>
      <dgm:t>
        <a:bodyPr/>
        <a:lstStyle/>
        <a:p>
          <a:endParaRPr lang="ru-RU"/>
        </a:p>
      </dgm:t>
    </dgm:pt>
    <dgm:pt modelId="{7C119CA8-38D3-46DB-AD46-8CB05265E614}" type="pres">
      <dgm:prSet presAssocID="{ECCF034A-799C-4CFC-846D-D8F001EC961A}" presName="Name0" presStyleCnt="0">
        <dgm:presLayoutVars>
          <dgm:chMax val="7"/>
          <dgm:resizeHandles val="exact"/>
        </dgm:presLayoutVars>
      </dgm:prSet>
      <dgm:spPr/>
    </dgm:pt>
    <dgm:pt modelId="{1A750340-64EF-420B-8C60-05758F7C94D8}" type="pres">
      <dgm:prSet presAssocID="{ECCF034A-799C-4CFC-846D-D8F001EC961A}" presName="comp1" presStyleCnt="0"/>
      <dgm:spPr/>
    </dgm:pt>
    <dgm:pt modelId="{4C8FC270-9F92-477F-9194-21AC62E2E5A3}" type="pres">
      <dgm:prSet presAssocID="{ECCF034A-799C-4CFC-846D-D8F001EC961A}" presName="circle1" presStyleLbl="node1" presStyleIdx="0" presStyleCnt="4" custScaleX="141263" custLinFactNeighborX="1577" custLinFactNeighborY="7105"/>
      <dgm:spPr/>
    </dgm:pt>
    <dgm:pt modelId="{4DB0C624-3CD6-4827-847C-3BB5F15DF4FC}" type="pres">
      <dgm:prSet presAssocID="{ECCF034A-799C-4CFC-846D-D8F001EC961A}" presName="c1text" presStyleLbl="node1" presStyleIdx="0" presStyleCnt="4">
        <dgm:presLayoutVars>
          <dgm:bulletEnabled val="1"/>
        </dgm:presLayoutVars>
      </dgm:prSet>
      <dgm:spPr/>
    </dgm:pt>
    <dgm:pt modelId="{2B3B5230-764F-4668-9B5E-5C3023049889}" type="pres">
      <dgm:prSet presAssocID="{ECCF034A-799C-4CFC-846D-D8F001EC961A}" presName="comp2" presStyleCnt="0"/>
      <dgm:spPr/>
    </dgm:pt>
    <dgm:pt modelId="{370CF9DB-3959-433C-AB7B-66A21AE6179D}" type="pres">
      <dgm:prSet presAssocID="{ECCF034A-799C-4CFC-846D-D8F001EC961A}" presName="circle2" presStyleLbl="node1" presStyleIdx="1" presStyleCnt="4" custScaleX="147149" custScaleY="86582" custLinFactNeighborX="-413" custLinFactNeighborY="0"/>
      <dgm:spPr/>
    </dgm:pt>
    <dgm:pt modelId="{553615AF-4C5C-463E-B567-AE506E77EA89}" type="pres">
      <dgm:prSet presAssocID="{ECCF034A-799C-4CFC-846D-D8F001EC961A}" presName="c2text" presStyleLbl="node1" presStyleIdx="1" presStyleCnt="4">
        <dgm:presLayoutVars>
          <dgm:bulletEnabled val="1"/>
        </dgm:presLayoutVars>
      </dgm:prSet>
      <dgm:spPr/>
    </dgm:pt>
    <dgm:pt modelId="{626B05BB-CE98-4C1B-9728-5CDFEFC9425C}" type="pres">
      <dgm:prSet presAssocID="{ECCF034A-799C-4CFC-846D-D8F001EC961A}" presName="comp3" presStyleCnt="0"/>
      <dgm:spPr/>
    </dgm:pt>
    <dgm:pt modelId="{06A058FD-FD6E-4CA7-9657-DBADAEF0C9D7}" type="pres">
      <dgm:prSet presAssocID="{ECCF034A-799C-4CFC-846D-D8F001EC961A}" presName="circle3" presStyleLbl="node1" presStyleIdx="2" presStyleCnt="4" custScaleX="147230" custScaleY="86463" custLinFactNeighborX="-150" custLinFactNeighborY="3319"/>
      <dgm:spPr/>
    </dgm:pt>
    <dgm:pt modelId="{C0E017C0-6138-41EE-95EB-A65951D062E7}" type="pres">
      <dgm:prSet presAssocID="{ECCF034A-799C-4CFC-846D-D8F001EC961A}" presName="c3text" presStyleLbl="node1" presStyleIdx="2" presStyleCnt="4">
        <dgm:presLayoutVars>
          <dgm:bulletEnabled val="1"/>
        </dgm:presLayoutVars>
      </dgm:prSet>
      <dgm:spPr/>
    </dgm:pt>
    <dgm:pt modelId="{FE6BAB6A-CEE7-4992-AC96-4B32E3C81965}" type="pres">
      <dgm:prSet presAssocID="{ECCF034A-799C-4CFC-846D-D8F001EC961A}" presName="comp4" presStyleCnt="0"/>
      <dgm:spPr/>
    </dgm:pt>
    <dgm:pt modelId="{BF553E67-D9D1-4EE1-9964-2B2DDCC34AA2}" type="pres">
      <dgm:prSet presAssocID="{ECCF034A-799C-4CFC-846D-D8F001EC961A}" presName="circle4" presStyleLbl="node1" presStyleIdx="3" presStyleCnt="4" custScaleX="154506" custScaleY="68820" custLinFactNeighborX="3240" custLinFactNeighborY="15590"/>
      <dgm:spPr/>
    </dgm:pt>
    <dgm:pt modelId="{105FE482-8826-4EF4-805F-09C5F8F8F2D3}" type="pres">
      <dgm:prSet presAssocID="{ECCF034A-799C-4CFC-846D-D8F001EC961A}" presName="c4text" presStyleLbl="node1" presStyleIdx="3" presStyleCnt="4">
        <dgm:presLayoutVars>
          <dgm:bulletEnabled val="1"/>
        </dgm:presLayoutVars>
      </dgm:prSet>
      <dgm:spPr/>
    </dgm:pt>
  </dgm:ptLst>
  <dgm:cxnLst>
    <dgm:cxn modelId="{84418828-97F9-4F6D-BA5E-E2F5C763F5F1}" type="presOf" srcId="{C6D479E9-80A4-48A4-B513-04506C54032F}" destId="{4C8FC270-9F92-477F-9194-21AC62E2E5A3}" srcOrd="0" destOrd="0" presId="urn:microsoft.com/office/officeart/2005/8/layout/venn2"/>
    <dgm:cxn modelId="{B8EDC9CA-3858-4354-B468-A0780C576816}" type="presOf" srcId="{AD2F987B-9B75-44D6-A465-314F6F0F04E9}" destId="{BF553E67-D9D1-4EE1-9964-2B2DDCC34AA2}" srcOrd="0" destOrd="0" presId="urn:microsoft.com/office/officeart/2005/8/layout/venn2"/>
    <dgm:cxn modelId="{3BDF0E58-A611-4437-9D05-5B63C26FAB45}" srcId="{ECCF034A-799C-4CFC-846D-D8F001EC961A}" destId="{20D1A4C3-7847-4323-9CE8-AAECB6687C68}" srcOrd="1" destOrd="0" parTransId="{C9FCA847-97AD-40AD-A649-E8EEBD133C98}" sibTransId="{19F8FDA2-48E5-42F2-9498-B2C5DD98FB27}"/>
    <dgm:cxn modelId="{724B1B4A-698F-443A-AD0D-3987D9D7AC4E}" srcId="{ECCF034A-799C-4CFC-846D-D8F001EC961A}" destId="{AD2F987B-9B75-44D6-A465-314F6F0F04E9}" srcOrd="3" destOrd="0" parTransId="{BCD9FA15-2C14-4BBD-BF8C-61D78EB97131}" sibTransId="{EE208909-826C-4E48-8F89-395134777C73}"/>
    <dgm:cxn modelId="{DF250A22-A13C-4F23-8A27-3877815DD062}" srcId="{ECCF034A-799C-4CFC-846D-D8F001EC961A}" destId="{C6D479E9-80A4-48A4-B513-04506C54032F}" srcOrd="0" destOrd="0" parTransId="{2BF26EA0-C3F7-4F20-85F6-F5772390CF17}" sibTransId="{BF740B63-62A3-4936-9B17-A7B2235C1978}"/>
    <dgm:cxn modelId="{599DB197-1AF0-41DD-8DAF-BAAE9AD0E58E}" type="presOf" srcId="{C6D479E9-80A4-48A4-B513-04506C54032F}" destId="{4DB0C624-3CD6-4827-847C-3BB5F15DF4FC}" srcOrd="1" destOrd="0" presId="urn:microsoft.com/office/officeart/2005/8/layout/venn2"/>
    <dgm:cxn modelId="{41F0AC2F-4466-4AF6-A58A-33B1D5268BA7}" type="presOf" srcId="{20D1A4C3-7847-4323-9CE8-AAECB6687C68}" destId="{370CF9DB-3959-433C-AB7B-66A21AE6179D}" srcOrd="0" destOrd="0" presId="urn:microsoft.com/office/officeart/2005/8/layout/venn2"/>
    <dgm:cxn modelId="{21565EFF-128C-48CB-8688-57A08E3AB34C}" type="presOf" srcId="{ECCF034A-799C-4CFC-846D-D8F001EC961A}" destId="{7C119CA8-38D3-46DB-AD46-8CB05265E614}" srcOrd="0" destOrd="0" presId="urn:microsoft.com/office/officeart/2005/8/layout/venn2"/>
    <dgm:cxn modelId="{E3B5A872-27D4-47A0-B767-7390BF16EB54}" type="presOf" srcId="{20D1A4C3-7847-4323-9CE8-AAECB6687C68}" destId="{553615AF-4C5C-463E-B567-AE506E77EA89}" srcOrd="1" destOrd="0" presId="urn:microsoft.com/office/officeart/2005/8/layout/venn2"/>
    <dgm:cxn modelId="{BCA3FE30-8E99-4F30-8118-C38CFD84CD79}" type="presOf" srcId="{AD2F987B-9B75-44D6-A465-314F6F0F04E9}" destId="{105FE482-8826-4EF4-805F-09C5F8F8F2D3}" srcOrd="1" destOrd="0" presId="urn:microsoft.com/office/officeart/2005/8/layout/venn2"/>
    <dgm:cxn modelId="{E128D36F-E7BD-491B-94C8-BCD8A9760486}" srcId="{ECCF034A-799C-4CFC-846D-D8F001EC961A}" destId="{B82A55AE-024B-44A1-942E-0017BD80617E}" srcOrd="2" destOrd="0" parTransId="{28832FE8-C226-4885-B8E6-BBC4EE85875A}" sibTransId="{087D9419-87B6-4EAA-8023-68EA52D648F8}"/>
    <dgm:cxn modelId="{EAC76B1D-E722-474F-AE26-482D282AAFA2}" type="presOf" srcId="{B82A55AE-024B-44A1-942E-0017BD80617E}" destId="{C0E017C0-6138-41EE-95EB-A65951D062E7}" srcOrd="1" destOrd="0" presId="urn:microsoft.com/office/officeart/2005/8/layout/venn2"/>
    <dgm:cxn modelId="{57F900D1-E35D-43DF-B50A-149968684F8B}" type="presOf" srcId="{B82A55AE-024B-44A1-942E-0017BD80617E}" destId="{06A058FD-FD6E-4CA7-9657-DBADAEF0C9D7}" srcOrd="0" destOrd="0" presId="urn:microsoft.com/office/officeart/2005/8/layout/venn2"/>
    <dgm:cxn modelId="{863E9594-A8DA-4BBE-B875-E3559DCF93FF}" type="presParOf" srcId="{7C119CA8-38D3-46DB-AD46-8CB05265E614}" destId="{1A750340-64EF-420B-8C60-05758F7C94D8}" srcOrd="0" destOrd="0" presId="urn:microsoft.com/office/officeart/2005/8/layout/venn2"/>
    <dgm:cxn modelId="{DFE36466-B0EA-4C6E-B2B3-C6241E5A3CF6}" type="presParOf" srcId="{1A750340-64EF-420B-8C60-05758F7C94D8}" destId="{4C8FC270-9F92-477F-9194-21AC62E2E5A3}" srcOrd="0" destOrd="0" presId="urn:microsoft.com/office/officeart/2005/8/layout/venn2"/>
    <dgm:cxn modelId="{59A2A7D8-8E55-4398-A209-BDAF950D4F32}" type="presParOf" srcId="{1A750340-64EF-420B-8C60-05758F7C94D8}" destId="{4DB0C624-3CD6-4827-847C-3BB5F15DF4FC}" srcOrd="1" destOrd="0" presId="urn:microsoft.com/office/officeart/2005/8/layout/venn2"/>
    <dgm:cxn modelId="{CF118B12-BF7C-4585-9660-C7BBF398854F}" type="presParOf" srcId="{7C119CA8-38D3-46DB-AD46-8CB05265E614}" destId="{2B3B5230-764F-4668-9B5E-5C3023049889}" srcOrd="1" destOrd="0" presId="urn:microsoft.com/office/officeart/2005/8/layout/venn2"/>
    <dgm:cxn modelId="{290B6C0A-2CD0-44D9-AA14-BB1B4192BF0C}" type="presParOf" srcId="{2B3B5230-764F-4668-9B5E-5C3023049889}" destId="{370CF9DB-3959-433C-AB7B-66A21AE6179D}" srcOrd="0" destOrd="0" presId="urn:microsoft.com/office/officeart/2005/8/layout/venn2"/>
    <dgm:cxn modelId="{D924F71F-604F-4D64-9649-518EE3C53D20}" type="presParOf" srcId="{2B3B5230-764F-4668-9B5E-5C3023049889}" destId="{553615AF-4C5C-463E-B567-AE506E77EA89}" srcOrd="1" destOrd="0" presId="urn:microsoft.com/office/officeart/2005/8/layout/venn2"/>
    <dgm:cxn modelId="{4B3FF189-F208-4063-8219-845232998171}" type="presParOf" srcId="{7C119CA8-38D3-46DB-AD46-8CB05265E614}" destId="{626B05BB-CE98-4C1B-9728-5CDFEFC9425C}" srcOrd="2" destOrd="0" presId="urn:microsoft.com/office/officeart/2005/8/layout/venn2"/>
    <dgm:cxn modelId="{7E5A87AC-1FF2-49A7-A8F3-BCDD002B328F}" type="presParOf" srcId="{626B05BB-CE98-4C1B-9728-5CDFEFC9425C}" destId="{06A058FD-FD6E-4CA7-9657-DBADAEF0C9D7}" srcOrd="0" destOrd="0" presId="urn:microsoft.com/office/officeart/2005/8/layout/venn2"/>
    <dgm:cxn modelId="{975160FB-9DBE-4719-BCCA-10F171235494}" type="presParOf" srcId="{626B05BB-CE98-4C1B-9728-5CDFEFC9425C}" destId="{C0E017C0-6138-41EE-95EB-A65951D062E7}" srcOrd="1" destOrd="0" presId="urn:microsoft.com/office/officeart/2005/8/layout/venn2"/>
    <dgm:cxn modelId="{2B734D72-40D8-46FC-8FE9-B541430C1224}" type="presParOf" srcId="{7C119CA8-38D3-46DB-AD46-8CB05265E614}" destId="{FE6BAB6A-CEE7-4992-AC96-4B32E3C81965}" srcOrd="3" destOrd="0" presId="urn:microsoft.com/office/officeart/2005/8/layout/venn2"/>
    <dgm:cxn modelId="{875E6517-DC6A-4214-9303-2301ADCF8AA0}" type="presParOf" srcId="{FE6BAB6A-CEE7-4992-AC96-4B32E3C81965}" destId="{BF553E67-D9D1-4EE1-9964-2B2DDCC34AA2}" srcOrd="0" destOrd="0" presId="urn:microsoft.com/office/officeart/2005/8/layout/venn2"/>
    <dgm:cxn modelId="{33293CE4-EB25-4CBE-AE76-F4E7EE44678D}" type="presParOf" srcId="{FE6BAB6A-CEE7-4992-AC96-4B32E3C81965}" destId="{105FE482-8826-4EF4-805F-09C5F8F8F2D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FD7630-1EFE-446D-A133-D26545F5B5F9}" type="doc">
      <dgm:prSet loTypeId="urn:microsoft.com/office/officeart/2005/8/layout/pyramid2" loCatId="pyramid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A4E1D44-6629-473D-B87F-3E6023C5BF73}">
      <dgm:prSet/>
      <dgm:spPr/>
      <dgm:t>
        <a:bodyPr/>
        <a:lstStyle/>
        <a:p>
          <a:r>
            <a:rPr lang="ru-RU"/>
            <a:t>50,2% существительных</a:t>
          </a:r>
        </a:p>
      </dgm:t>
    </dgm:pt>
    <dgm:pt modelId="{F6951CAA-E126-4D40-A901-41F08F4B4E0F}" type="parTrans" cxnId="{24F89F18-0B65-457D-A20C-CA43F2D1AF84}">
      <dgm:prSet/>
      <dgm:spPr/>
      <dgm:t>
        <a:bodyPr/>
        <a:lstStyle/>
        <a:p>
          <a:endParaRPr lang="ru-RU"/>
        </a:p>
      </dgm:t>
    </dgm:pt>
    <dgm:pt modelId="{CE7E4905-3BED-4416-B3B9-D0B628E4923D}" type="sibTrans" cxnId="{24F89F18-0B65-457D-A20C-CA43F2D1AF84}">
      <dgm:prSet/>
      <dgm:spPr/>
      <dgm:t>
        <a:bodyPr/>
        <a:lstStyle/>
        <a:p>
          <a:endParaRPr lang="ru-RU"/>
        </a:p>
      </dgm:t>
    </dgm:pt>
    <dgm:pt modelId="{2A3B8453-5847-496B-95DE-855CC462AD3A}">
      <dgm:prSet/>
      <dgm:spPr/>
      <dgm:t>
        <a:bodyPr/>
        <a:lstStyle/>
        <a:p>
          <a:r>
            <a:rPr lang="ru-RU" dirty="0"/>
            <a:t>27,4% глаголов</a:t>
          </a:r>
        </a:p>
      </dgm:t>
    </dgm:pt>
    <dgm:pt modelId="{439AC952-206D-48F6-BCA2-13849E8889BB}" type="parTrans" cxnId="{1C41DFA1-C478-431E-8981-A2E1C3F7E3CB}">
      <dgm:prSet/>
      <dgm:spPr/>
      <dgm:t>
        <a:bodyPr/>
        <a:lstStyle/>
        <a:p>
          <a:endParaRPr lang="ru-RU"/>
        </a:p>
      </dgm:t>
    </dgm:pt>
    <dgm:pt modelId="{071E2A64-1460-4597-8D46-C9920E51B81A}" type="sibTrans" cxnId="{1C41DFA1-C478-431E-8981-A2E1C3F7E3CB}">
      <dgm:prSet/>
      <dgm:spPr/>
      <dgm:t>
        <a:bodyPr/>
        <a:lstStyle/>
        <a:p>
          <a:endParaRPr lang="ru-RU"/>
        </a:p>
      </dgm:t>
    </dgm:pt>
    <dgm:pt modelId="{D8B0592C-3BEC-43E4-B8B7-C8941FC603AB}">
      <dgm:prSet/>
      <dgm:spPr/>
      <dgm:t>
        <a:bodyPr/>
        <a:lstStyle/>
        <a:p>
          <a:r>
            <a:rPr lang="ru-RU" dirty="0"/>
            <a:t>11,8% прилагательных</a:t>
          </a:r>
        </a:p>
      </dgm:t>
    </dgm:pt>
    <dgm:pt modelId="{CAE3FD83-6D8A-430F-A401-58E8086156B5}" type="parTrans" cxnId="{7693476A-F446-4A10-929B-9614E0524E78}">
      <dgm:prSet/>
      <dgm:spPr/>
      <dgm:t>
        <a:bodyPr/>
        <a:lstStyle/>
        <a:p>
          <a:endParaRPr lang="ru-RU"/>
        </a:p>
      </dgm:t>
    </dgm:pt>
    <dgm:pt modelId="{6CCE5EB5-9F83-41E3-B9F3-67E1752CFD91}" type="sibTrans" cxnId="{7693476A-F446-4A10-929B-9614E0524E78}">
      <dgm:prSet/>
      <dgm:spPr/>
      <dgm:t>
        <a:bodyPr/>
        <a:lstStyle/>
        <a:p>
          <a:endParaRPr lang="ru-RU"/>
        </a:p>
      </dgm:t>
    </dgm:pt>
    <dgm:pt modelId="{F95F3221-D30C-417C-B892-0DFB20A54573}">
      <dgm:prSet/>
      <dgm:spPr/>
      <dgm:t>
        <a:bodyPr/>
        <a:lstStyle/>
        <a:p>
          <a:r>
            <a:rPr lang="ru-RU"/>
            <a:t>5,8% наречий</a:t>
          </a:r>
        </a:p>
      </dgm:t>
    </dgm:pt>
    <dgm:pt modelId="{5FD6B40F-6E85-4EE0-8FB4-44CBC362E7FB}" type="parTrans" cxnId="{3B1692BF-B52A-41DE-BAEF-7B52F916498B}">
      <dgm:prSet/>
      <dgm:spPr/>
      <dgm:t>
        <a:bodyPr/>
        <a:lstStyle/>
        <a:p>
          <a:endParaRPr lang="ru-RU"/>
        </a:p>
      </dgm:t>
    </dgm:pt>
    <dgm:pt modelId="{326B4F87-A3A6-4CE8-A376-47052ECB0696}" type="sibTrans" cxnId="{3B1692BF-B52A-41DE-BAEF-7B52F916498B}">
      <dgm:prSet/>
      <dgm:spPr/>
      <dgm:t>
        <a:bodyPr/>
        <a:lstStyle/>
        <a:p>
          <a:endParaRPr lang="ru-RU"/>
        </a:p>
      </dgm:t>
    </dgm:pt>
    <dgm:pt modelId="{764A93F5-F97C-4EFB-B0C5-EB99A2D62DA0}">
      <dgm:prSet/>
      <dgm:spPr/>
      <dgm:t>
        <a:bodyPr/>
        <a:lstStyle/>
        <a:p>
          <a:r>
            <a:rPr lang="ru-RU" dirty="0"/>
            <a:t>1,9% числительных</a:t>
          </a:r>
        </a:p>
      </dgm:t>
    </dgm:pt>
    <dgm:pt modelId="{79170162-C368-4EC4-A4F6-B2430DD4E4F5}" type="parTrans" cxnId="{99099439-D1C4-4913-BA77-3F9DC8B70718}">
      <dgm:prSet/>
      <dgm:spPr/>
      <dgm:t>
        <a:bodyPr/>
        <a:lstStyle/>
        <a:p>
          <a:endParaRPr lang="ru-RU"/>
        </a:p>
      </dgm:t>
    </dgm:pt>
    <dgm:pt modelId="{51E8547C-D9A5-46C0-BEA8-62DEF08AB523}" type="sibTrans" cxnId="{99099439-D1C4-4913-BA77-3F9DC8B70718}">
      <dgm:prSet/>
      <dgm:spPr/>
      <dgm:t>
        <a:bodyPr/>
        <a:lstStyle/>
        <a:p>
          <a:endParaRPr lang="ru-RU"/>
        </a:p>
      </dgm:t>
    </dgm:pt>
    <dgm:pt modelId="{FF74D04A-0A20-4F5F-A857-94B18EFA9AE3}">
      <dgm:prSet/>
      <dgm:spPr/>
      <dgm:t>
        <a:bodyPr/>
        <a:lstStyle/>
        <a:p>
          <a:r>
            <a:rPr lang="ru-RU"/>
            <a:t>1,2% союзов</a:t>
          </a:r>
        </a:p>
      </dgm:t>
    </dgm:pt>
    <dgm:pt modelId="{67BEF9E3-97C1-4060-AC0D-412DD10D1A5C}" type="parTrans" cxnId="{4A74B358-226A-43F6-A3A5-EDB3A329DF0B}">
      <dgm:prSet/>
      <dgm:spPr/>
      <dgm:t>
        <a:bodyPr/>
        <a:lstStyle/>
        <a:p>
          <a:endParaRPr lang="ru-RU"/>
        </a:p>
      </dgm:t>
    </dgm:pt>
    <dgm:pt modelId="{9A4A9376-AAB1-4E70-813A-C5C2128909AE}" type="sibTrans" cxnId="{4A74B358-226A-43F6-A3A5-EDB3A329DF0B}">
      <dgm:prSet/>
      <dgm:spPr/>
      <dgm:t>
        <a:bodyPr/>
        <a:lstStyle/>
        <a:p>
          <a:endParaRPr lang="ru-RU"/>
        </a:p>
      </dgm:t>
    </dgm:pt>
    <dgm:pt modelId="{451C30B9-89CA-4692-A5DF-0D0BFB69982F}">
      <dgm:prSet/>
      <dgm:spPr/>
      <dgm:t>
        <a:bodyPr/>
        <a:lstStyle/>
        <a:p>
          <a:r>
            <a:rPr lang="ru-RU" dirty="0"/>
            <a:t>0,9% предлогов </a:t>
          </a:r>
        </a:p>
      </dgm:t>
    </dgm:pt>
    <dgm:pt modelId="{2CD736C9-5380-4F36-AD41-0F1950D39DE0}" type="parTrans" cxnId="{5DEFF4F3-CFCB-4FD0-9C22-23E619C451EF}">
      <dgm:prSet/>
      <dgm:spPr/>
      <dgm:t>
        <a:bodyPr/>
        <a:lstStyle/>
        <a:p>
          <a:endParaRPr lang="ru-RU"/>
        </a:p>
      </dgm:t>
    </dgm:pt>
    <dgm:pt modelId="{110B6538-241E-432B-B929-D0D59053E71B}" type="sibTrans" cxnId="{5DEFF4F3-CFCB-4FD0-9C22-23E619C451EF}">
      <dgm:prSet/>
      <dgm:spPr/>
      <dgm:t>
        <a:bodyPr/>
        <a:lstStyle/>
        <a:p>
          <a:endParaRPr lang="ru-RU"/>
        </a:p>
      </dgm:t>
    </dgm:pt>
    <dgm:pt modelId="{6D7184A2-A9FE-4289-909A-F12415342B6C}">
      <dgm:prSet/>
      <dgm:spPr/>
      <dgm:t>
        <a:bodyPr/>
        <a:lstStyle/>
        <a:p>
          <a:r>
            <a:rPr lang="ru-RU" dirty="0"/>
            <a:t>0,9% междометий и частиц</a:t>
          </a:r>
        </a:p>
      </dgm:t>
    </dgm:pt>
    <dgm:pt modelId="{C669D573-8429-4A80-8086-C1C7DE0F2C55}" type="parTrans" cxnId="{2BDA0F2A-0275-4827-BFF7-EDD8E54D8243}">
      <dgm:prSet/>
      <dgm:spPr/>
      <dgm:t>
        <a:bodyPr/>
        <a:lstStyle/>
        <a:p>
          <a:endParaRPr lang="ru-RU"/>
        </a:p>
      </dgm:t>
    </dgm:pt>
    <dgm:pt modelId="{91E3082E-9EBE-466F-95B8-CED3B74337E0}" type="sibTrans" cxnId="{2BDA0F2A-0275-4827-BFF7-EDD8E54D8243}">
      <dgm:prSet/>
      <dgm:spPr/>
      <dgm:t>
        <a:bodyPr/>
        <a:lstStyle/>
        <a:p>
          <a:endParaRPr lang="ru-RU"/>
        </a:p>
      </dgm:t>
    </dgm:pt>
    <dgm:pt modelId="{C64C3618-9BEA-4083-A6F7-A14DDC6F72CA}" type="pres">
      <dgm:prSet presAssocID="{89FD7630-1EFE-446D-A133-D26545F5B5F9}" presName="compositeShape" presStyleCnt="0">
        <dgm:presLayoutVars>
          <dgm:dir/>
          <dgm:resizeHandles/>
        </dgm:presLayoutVars>
      </dgm:prSet>
      <dgm:spPr/>
    </dgm:pt>
    <dgm:pt modelId="{EA5A6EFE-4793-4141-9E65-DCC919FB1DCE}" type="pres">
      <dgm:prSet presAssocID="{89FD7630-1EFE-446D-A133-D26545F5B5F9}" presName="pyramid" presStyleLbl="node1" presStyleIdx="0" presStyleCnt="1"/>
      <dgm:spPr/>
    </dgm:pt>
    <dgm:pt modelId="{DCF0C60E-DD6B-416D-87F2-19789934E30D}" type="pres">
      <dgm:prSet presAssocID="{89FD7630-1EFE-446D-A133-D26545F5B5F9}" presName="theList" presStyleCnt="0"/>
      <dgm:spPr/>
    </dgm:pt>
    <dgm:pt modelId="{3C426C4A-05C1-48B9-A226-BE208494B0F8}" type="pres">
      <dgm:prSet presAssocID="{8A4E1D44-6629-473D-B87F-3E6023C5BF73}" presName="aNode" presStyleLbl="fgAcc1" presStyleIdx="0" presStyleCnt="8" custLinFactY="-12168" custLinFactNeighborX="-53408" custLinFactNeighborY="-100000">
        <dgm:presLayoutVars>
          <dgm:bulletEnabled val="1"/>
        </dgm:presLayoutVars>
      </dgm:prSet>
      <dgm:spPr/>
    </dgm:pt>
    <dgm:pt modelId="{6822AED1-82FC-4F47-9C00-1E6D17E117BF}" type="pres">
      <dgm:prSet presAssocID="{8A4E1D44-6629-473D-B87F-3E6023C5BF73}" presName="aSpace" presStyleCnt="0"/>
      <dgm:spPr/>
    </dgm:pt>
    <dgm:pt modelId="{C5708230-D339-4E40-87AA-8AA8BC7E5C4F}" type="pres">
      <dgm:prSet presAssocID="{2A3B8453-5847-496B-95DE-855CC462AD3A}" presName="aNode" presStyleLbl="fgAcc1" presStyleIdx="1" presStyleCnt="8" custLinFactY="-1511" custLinFactNeighborX="-46191" custLinFactNeighborY="-100000">
        <dgm:presLayoutVars>
          <dgm:bulletEnabled val="1"/>
        </dgm:presLayoutVars>
      </dgm:prSet>
      <dgm:spPr/>
    </dgm:pt>
    <dgm:pt modelId="{75E86EEF-784F-457E-B783-D0031A67E6F4}" type="pres">
      <dgm:prSet presAssocID="{2A3B8453-5847-496B-95DE-855CC462AD3A}" presName="aSpace" presStyleCnt="0"/>
      <dgm:spPr/>
    </dgm:pt>
    <dgm:pt modelId="{411A73FD-2F09-4DA6-BE84-FDC0AB7080AB}" type="pres">
      <dgm:prSet presAssocID="{D8B0592C-3BEC-43E4-B8B7-C8941FC603AB}" presName="aNode" presStyleLbl="fgAcc1" presStyleIdx="2" presStyleCnt="8" custLinFactNeighborX="-38975" custLinFactNeighborY="-26830">
        <dgm:presLayoutVars>
          <dgm:bulletEnabled val="1"/>
        </dgm:presLayoutVars>
      </dgm:prSet>
      <dgm:spPr/>
    </dgm:pt>
    <dgm:pt modelId="{D3546F1D-A5DA-4386-8BBB-A9EF1BF6913E}" type="pres">
      <dgm:prSet presAssocID="{D8B0592C-3BEC-43E4-B8B7-C8941FC603AB}" presName="aSpace" presStyleCnt="0"/>
      <dgm:spPr/>
    </dgm:pt>
    <dgm:pt modelId="{C5A4CA01-AA6D-4F1B-9F75-91BA8A02E63E}" type="pres">
      <dgm:prSet presAssocID="{F95F3221-D30C-417C-B892-0DFB20A54573}" presName="aNode" presStyleLbl="fgAcc1" presStyleIdx="3" presStyleCnt="8" custLinFactNeighborX="-31759" custLinFactNeighborY="58428">
        <dgm:presLayoutVars>
          <dgm:bulletEnabled val="1"/>
        </dgm:presLayoutVars>
      </dgm:prSet>
      <dgm:spPr/>
    </dgm:pt>
    <dgm:pt modelId="{1BF38AD4-E6CA-4C32-895C-88A9BB4E2806}" type="pres">
      <dgm:prSet presAssocID="{F95F3221-D30C-417C-B892-0DFB20A54573}" presName="aSpace" presStyleCnt="0"/>
      <dgm:spPr/>
    </dgm:pt>
    <dgm:pt modelId="{07063F09-175A-46C2-B7BB-4C2EDECBC5A6}" type="pres">
      <dgm:prSet presAssocID="{764A93F5-F97C-4EFB-B0C5-EB99A2D62DA0}" presName="aNode" presStyleLbl="fgAcc1" presStyleIdx="4" presStyleCnt="8" custLinFactY="5460" custLinFactNeighborX="-22137" custLinFactNeighborY="100000">
        <dgm:presLayoutVars>
          <dgm:bulletEnabled val="1"/>
        </dgm:presLayoutVars>
      </dgm:prSet>
      <dgm:spPr/>
    </dgm:pt>
    <dgm:pt modelId="{B2EB3405-AE4F-4DE6-A4D2-5E506C933BC7}" type="pres">
      <dgm:prSet presAssocID="{764A93F5-F97C-4EFB-B0C5-EB99A2D62DA0}" presName="aSpace" presStyleCnt="0"/>
      <dgm:spPr/>
    </dgm:pt>
    <dgm:pt modelId="{1B758061-BF14-4EDA-8AA6-E5DA78FDBB74}" type="pres">
      <dgm:prSet presAssocID="{FF74D04A-0A20-4F5F-A857-94B18EFA9AE3}" presName="aNode" presStyleLbl="fgAcc1" presStyleIdx="5" presStyleCnt="8" custLinFactY="16118" custLinFactNeighborX="-17326" custLinFactNeighborY="100000">
        <dgm:presLayoutVars>
          <dgm:bulletEnabled val="1"/>
        </dgm:presLayoutVars>
      </dgm:prSet>
      <dgm:spPr/>
    </dgm:pt>
    <dgm:pt modelId="{911D5A92-BA5E-4FDD-B1BE-D597BAA00907}" type="pres">
      <dgm:prSet presAssocID="{FF74D04A-0A20-4F5F-A857-94B18EFA9AE3}" presName="aSpace" presStyleCnt="0"/>
      <dgm:spPr/>
    </dgm:pt>
    <dgm:pt modelId="{0C46716B-325D-4364-8731-F3F20D10D6AE}" type="pres">
      <dgm:prSet presAssocID="{451C30B9-89CA-4692-A5DF-0D0BFB69982F}" presName="aNode" presStyleLbl="fgAcc1" presStyleIdx="6" presStyleCnt="8" custLinFactY="26775" custLinFactNeighborX="-7705" custLinFactNeighborY="100000">
        <dgm:presLayoutVars>
          <dgm:bulletEnabled val="1"/>
        </dgm:presLayoutVars>
      </dgm:prSet>
      <dgm:spPr/>
    </dgm:pt>
    <dgm:pt modelId="{3E0BF5CD-9AB6-42DA-80B5-7121A5CBBFB4}" type="pres">
      <dgm:prSet presAssocID="{451C30B9-89CA-4692-A5DF-0D0BFB69982F}" presName="aSpace" presStyleCnt="0"/>
      <dgm:spPr/>
    </dgm:pt>
    <dgm:pt modelId="{2E6CA330-53F1-48BF-AC46-F01494FF447A}" type="pres">
      <dgm:prSet presAssocID="{6D7184A2-A9FE-4289-909A-F12415342B6C}" presName="aNode" presStyleLbl="fgAcc1" presStyleIdx="7" presStyleCnt="8" custLinFactY="37432" custLinFactNeighborX="6728" custLinFactNeighborY="100000">
        <dgm:presLayoutVars>
          <dgm:bulletEnabled val="1"/>
        </dgm:presLayoutVars>
      </dgm:prSet>
      <dgm:spPr/>
    </dgm:pt>
    <dgm:pt modelId="{75C28335-7E7C-42AF-9708-484D3E37C556}" type="pres">
      <dgm:prSet presAssocID="{6D7184A2-A9FE-4289-909A-F12415342B6C}" presName="aSpace" presStyleCnt="0"/>
      <dgm:spPr/>
    </dgm:pt>
  </dgm:ptLst>
  <dgm:cxnLst>
    <dgm:cxn modelId="{6D3ABB9D-C907-43D8-827F-516D15637805}" type="presOf" srcId="{2A3B8453-5847-496B-95DE-855CC462AD3A}" destId="{C5708230-D339-4E40-87AA-8AA8BC7E5C4F}" srcOrd="0" destOrd="0" presId="urn:microsoft.com/office/officeart/2005/8/layout/pyramid2"/>
    <dgm:cxn modelId="{A74D2EDD-08A5-4E58-8D34-422EEC74048F}" type="presOf" srcId="{764A93F5-F97C-4EFB-B0C5-EB99A2D62DA0}" destId="{07063F09-175A-46C2-B7BB-4C2EDECBC5A6}" srcOrd="0" destOrd="0" presId="urn:microsoft.com/office/officeart/2005/8/layout/pyramid2"/>
    <dgm:cxn modelId="{1C41DFA1-C478-431E-8981-A2E1C3F7E3CB}" srcId="{89FD7630-1EFE-446D-A133-D26545F5B5F9}" destId="{2A3B8453-5847-496B-95DE-855CC462AD3A}" srcOrd="1" destOrd="0" parTransId="{439AC952-206D-48F6-BCA2-13849E8889BB}" sibTransId="{071E2A64-1460-4597-8D46-C9920E51B81A}"/>
    <dgm:cxn modelId="{5DEFF4F3-CFCB-4FD0-9C22-23E619C451EF}" srcId="{89FD7630-1EFE-446D-A133-D26545F5B5F9}" destId="{451C30B9-89CA-4692-A5DF-0D0BFB69982F}" srcOrd="6" destOrd="0" parTransId="{2CD736C9-5380-4F36-AD41-0F1950D39DE0}" sibTransId="{110B6538-241E-432B-B929-D0D59053E71B}"/>
    <dgm:cxn modelId="{E79B19AC-331A-499A-98E9-A5C298445583}" type="presOf" srcId="{F95F3221-D30C-417C-B892-0DFB20A54573}" destId="{C5A4CA01-AA6D-4F1B-9F75-91BA8A02E63E}" srcOrd="0" destOrd="0" presId="urn:microsoft.com/office/officeart/2005/8/layout/pyramid2"/>
    <dgm:cxn modelId="{ED5E34E1-FCB7-44A0-837C-6D61E0C5E90E}" type="presOf" srcId="{D8B0592C-3BEC-43E4-B8B7-C8941FC603AB}" destId="{411A73FD-2F09-4DA6-BE84-FDC0AB7080AB}" srcOrd="0" destOrd="0" presId="urn:microsoft.com/office/officeart/2005/8/layout/pyramid2"/>
    <dgm:cxn modelId="{05D58F0C-5374-43F1-A18B-93548C9777EC}" type="presOf" srcId="{89FD7630-1EFE-446D-A133-D26545F5B5F9}" destId="{C64C3618-9BEA-4083-A6F7-A14DDC6F72CA}" srcOrd="0" destOrd="0" presId="urn:microsoft.com/office/officeart/2005/8/layout/pyramid2"/>
    <dgm:cxn modelId="{24F89F18-0B65-457D-A20C-CA43F2D1AF84}" srcId="{89FD7630-1EFE-446D-A133-D26545F5B5F9}" destId="{8A4E1D44-6629-473D-B87F-3E6023C5BF73}" srcOrd="0" destOrd="0" parTransId="{F6951CAA-E126-4D40-A901-41F08F4B4E0F}" sibTransId="{CE7E4905-3BED-4416-B3B9-D0B628E4923D}"/>
    <dgm:cxn modelId="{2BDA0F2A-0275-4827-BFF7-EDD8E54D8243}" srcId="{89FD7630-1EFE-446D-A133-D26545F5B5F9}" destId="{6D7184A2-A9FE-4289-909A-F12415342B6C}" srcOrd="7" destOrd="0" parTransId="{C669D573-8429-4A80-8086-C1C7DE0F2C55}" sibTransId="{91E3082E-9EBE-466F-95B8-CED3B74337E0}"/>
    <dgm:cxn modelId="{E3B5D3A2-B601-44D3-9AA5-DDC1564F2400}" type="presOf" srcId="{6D7184A2-A9FE-4289-909A-F12415342B6C}" destId="{2E6CA330-53F1-48BF-AC46-F01494FF447A}" srcOrd="0" destOrd="0" presId="urn:microsoft.com/office/officeart/2005/8/layout/pyramid2"/>
    <dgm:cxn modelId="{3B1692BF-B52A-41DE-BAEF-7B52F916498B}" srcId="{89FD7630-1EFE-446D-A133-D26545F5B5F9}" destId="{F95F3221-D30C-417C-B892-0DFB20A54573}" srcOrd="3" destOrd="0" parTransId="{5FD6B40F-6E85-4EE0-8FB4-44CBC362E7FB}" sibTransId="{326B4F87-A3A6-4CE8-A376-47052ECB0696}"/>
    <dgm:cxn modelId="{B7A6FC58-42A5-4FE4-8E53-6492399856F1}" type="presOf" srcId="{451C30B9-89CA-4692-A5DF-0D0BFB69982F}" destId="{0C46716B-325D-4364-8731-F3F20D10D6AE}" srcOrd="0" destOrd="0" presId="urn:microsoft.com/office/officeart/2005/8/layout/pyramid2"/>
    <dgm:cxn modelId="{4A74B358-226A-43F6-A3A5-EDB3A329DF0B}" srcId="{89FD7630-1EFE-446D-A133-D26545F5B5F9}" destId="{FF74D04A-0A20-4F5F-A857-94B18EFA9AE3}" srcOrd="5" destOrd="0" parTransId="{67BEF9E3-97C1-4060-AC0D-412DD10D1A5C}" sibTransId="{9A4A9376-AAB1-4E70-813A-C5C2128909AE}"/>
    <dgm:cxn modelId="{8DD027BF-3803-4D04-8ACE-83F2F9E6EC41}" type="presOf" srcId="{8A4E1D44-6629-473D-B87F-3E6023C5BF73}" destId="{3C426C4A-05C1-48B9-A226-BE208494B0F8}" srcOrd="0" destOrd="0" presId="urn:microsoft.com/office/officeart/2005/8/layout/pyramid2"/>
    <dgm:cxn modelId="{ACAD9748-C4A7-4338-91BD-D2D8B026ED80}" type="presOf" srcId="{FF74D04A-0A20-4F5F-A857-94B18EFA9AE3}" destId="{1B758061-BF14-4EDA-8AA6-E5DA78FDBB74}" srcOrd="0" destOrd="0" presId="urn:microsoft.com/office/officeart/2005/8/layout/pyramid2"/>
    <dgm:cxn modelId="{99099439-D1C4-4913-BA77-3F9DC8B70718}" srcId="{89FD7630-1EFE-446D-A133-D26545F5B5F9}" destId="{764A93F5-F97C-4EFB-B0C5-EB99A2D62DA0}" srcOrd="4" destOrd="0" parTransId="{79170162-C368-4EC4-A4F6-B2430DD4E4F5}" sibTransId="{51E8547C-D9A5-46C0-BEA8-62DEF08AB523}"/>
    <dgm:cxn modelId="{7693476A-F446-4A10-929B-9614E0524E78}" srcId="{89FD7630-1EFE-446D-A133-D26545F5B5F9}" destId="{D8B0592C-3BEC-43E4-B8B7-C8941FC603AB}" srcOrd="2" destOrd="0" parTransId="{CAE3FD83-6D8A-430F-A401-58E8086156B5}" sibTransId="{6CCE5EB5-9F83-41E3-B9F3-67E1752CFD91}"/>
    <dgm:cxn modelId="{1D803E5D-42D1-4B44-AC41-C472E775A0A0}" type="presParOf" srcId="{C64C3618-9BEA-4083-A6F7-A14DDC6F72CA}" destId="{EA5A6EFE-4793-4141-9E65-DCC919FB1DCE}" srcOrd="0" destOrd="0" presId="urn:microsoft.com/office/officeart/2005/8/layout/pyramid2"/>
    <dgm:cxn modelId="{49C59FBB-E33F-4A06-A877-B9964C4C10CF}" type="presParOf" srcId="{C64C3618-9BEA-4083-A6F7-A14DDC6F72CA}" destId="{DCF0C60E-DD6B-416D-87F2-19789934E30D}" srcOrd="1" destOrd="0" presId="urn:microsoft.com/office/officeart/2005/8/layout/pyramid2"/>
    <dgm:cxn modelId="{71AFF205-9D25-4F12-A9F3-440B7F25E193}" type="presParOf" srcId="{DCF0C60E-DD6B-416D-87F2-19789934E30D}" destId="{3C426C4A-05C1-48B9-A226-BE208494B0F8}" srcOrd="0" destOrd="0" presId="urn:microsoft.com/office/officeart/2005/8/layout/pyramid2"/>
    <dgm:cxn modelId="{40289F55-04D6-4095-AC37-9F9CD9AD3F92}" type="presParOf" srcId="{DCF0C60E-DD6B-416D-87F2-19789934E30D}" destId="{6822AED1-82FC-4F47-9C00-1E6D17E117BF}" srcOrd="1" destOrd="0" presId="urn:microsoft.com/office/officeart/2005/8/layout/pyramid2"/>
    <dgm:cxn modelId="{CB236606-D54F-4DA7-843A-66F00737E7F6}" type="presParOf" srcId="{DCF0C60E-DD6B-416D-87F2-19789934E30D}" destId="{C5708230-D339-4E40-87AA-8AA8BC7E5C4F}" srcOrd="2" destOrd="0" presId="urn:microsoft.com/office/officeart/2005/8/layout/pyramid2"/>
    <dgm:cxn modelId="{DE8BDE10-F7EA-407D-8790-B18BD4D9546B}" type="presParOf" srcId="{DCF0C60E-DD6B-416D-87F2-19789934E30D}" destId="{75E86EEF-784F-457E-B783-D0031A67E6F4}" srcOrd="3" destOrd="0" presId="urn:microsoft.com/office/officeart/2005/8/layout/pyramid2"/>
    <dgm:cxn modelId="{2FD40139-CF23-408B-8DA7-CFC0E33C6576}" type="presParOf" srcId="{DCF0C60E-DD6B-416D-87F2-19789934E30D}" destId="{411A73FD-2F09-4DA6-BE84-FDC0AB7080AB}" srcOrd="4" destOrd="0" presId="urn:microsoft.com/office/officeart/2005/8/layout/pyramid2"/>
    <dgm:cxn modelId="{F3DCF6EC-5449-4AA6-8E1D-C97A8915EF14}" type="presParOf" srcId="{DCF0C60E-DD6B-416D-87F2-19789934E30D}" destId="{D3546F1D-A5DA-4386-8BBB-A9EF1BF6913E}" srcOrd="5" destOrd="0" presId="urn:microsoft.com/office/officeart/2005/8/layout/pyramid2"/>
    <dgm:cxn modelId="{064B6528-378B-4F4D-B81D-5CB72CB5508D}" type="presParOf" srcId="{DCF0C60E-DD6B-416D-87F2-19789934E30D}" destId="{C5A4CA01-AA6D-4F1B-9F75-91BA8A02E63E}" srcOrd="6" destOrd="0" presId="urn:microsoft.com/office/officeart/2005/8/layout/pyramid2"/>
    <dgm:cxn modelId="{0002A070-4886-481F-A733-C99743B718E4}" type="presParOf" srcId="{DCF0C60E-DD6B-416D-87F2-19789934E30D}" destId="{1BF38AD4-E6CA-4C32-895C-88A9BB4E2806}" srcOrd="7" destOrd="0" presId="urn:microsoft.com/office/officeart/2005/8/layout/pyramid2"/>
    <dgm:cxn modelId="{1F532499-96A8-4084-BB6B-6CFE1F34AA63}" type="presParOf" srcId="{DCF0C60E-DD6B-416D-87F2-19789934E30D}" destId="{07063F09-175A-46C2-B7BB-4C2EDECBC5A6}" srcOrd="8" destOrd="0" presId="urn:microsoft.com/office/officeart/2005/8/layout/pyramid2"/>
    <dgm:cxn modelId="{267B4E4D-D2CC-41F6-9A62-4AA61FF58F44}" type="presParOf" srcId="{DCF0C60E-DD6B-416D-87F2-19789934E30D}" destId="{B2EB3405-AE4F-4DE6-A4D2-5E506C933BC7}" srcOrd="9" destOrd="0" presId="urn:microsoft.com/office/officeart/2005/8/layout/pyramid2"/>
    <dgm:cxn modelId="{C65FCE9A-75AF-4B0A-BCB5-2BD825C9F6F1}" type="presParOf" srcId="{DCF0C60E-DD6B-416D-87F2-19789934E30D}" destId="{1B758061-BF14-4EDA-8AA6-E5DA78FDBB74}" srcOrd="10" destOrd="0" presId="urn:microsoft.com/office/officeart/2005/8/layout/pyramid2"/>
    <dgm:cxn modelId="{13BCEC91-FA4F-410E-B34D-24AC16B76E4E}" type="presParOf" srcId="{DCF0C60E-DD6B-416D-87F2-19789934E30D}" destId="{911D5A92-BA5E-4FDD-B1BE-D597BAA00907}" srcOrd="11" destOrd="0" presId="urn:microsoft.com/office/officeart/2005/8/layout/pyramid2"/>
    <dgm:cxn modelId="{ADF96697-CBC9-425E-9778-065FB3A2C2AA}" type="presParOf" srcId="{DCF0C60E-DD6B-416D-87F2-19789934E30D}" destId="{0C46716B-325D-4364-8731-F3F20D10D6AE}" srcOrd="12" destOrd="0" presId="urn:microsoft.com/office/officeart/2005/8/layout/pyramid2"/>
    <dgm:cxn modelId="{90BD58CB-6292-4E97-83A7-F18AA289ADAC}" type="presParOf" srcId="{DCF0C60E-DD6B-416D-87F2-19789934E30D}" destId="{3E0BF5CD-9AB6-42DA-80B5-7121A5CBBFB4}" srcOrd="13" destOrd="0" presId="urn:microsoft.com/office/officeart/2005/8/layout/pyramid2"/>
    <dgm:cxn modelId="{F8AE611A-7BC7-492C-AB38-D9F68D39BD76}" type="presParOf" srcId="{DCF0C60E-DD6B-416D-87F2-19789934E30D}" destId="{2E6CA330-53F1-48BF-AC46-F01494FF447A}" srcOrd="14" destOrd="0" presId="urn:microsoft.com/office/officeart/2005/8/layout/pyramid2"/>
    <dgm:cxn modelId="{F7451B16-BF86-4353-A876-2DEA6457E302}" type="presParOf" srcId="{DCF0C60E-DD6B-416D-87F2-19789934E30D}" destId="{75C28335-7E7C-42AF-9708-484D3E37C556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B266F0-FEB2-4E5F-A181-4B929BE7D63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442A38-C8B7-4A6F-A8B0-FD32F7631FD1}">
      <dgm:prSet custT="1"/>
      <dgm:spPr/>
      <dgm:t>
        <a:bodyPr/>
        <a:lstStyle/>
        <a:p>
          <a:r>
            <a:rPr lang="ru-RU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уровень 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выражено речевое внимание, прислушивается к голосу, адекватно реагирует на интонацию, узнает знакомые голоса. Этот уровень здоровый ребенок проходит от 3 до 6 месяцев.</a:t>
          </a:r>
        </a:p>
      </dgm:t>
    </dgm:pt>
    <dgm:pt modelId="{792EB056-3FF2-4525-AE75-4E4404D2F18F}" type="parTrans" cxnId="{3C71C543-D668-411E-9EE1-FFCEFF670D09}">
      <dgm:prSet/>
      <dgm:spPr/>
      <dgm:t>
        <a:bodyPr/>
        <a:lstStyle/>
        <a:p>
          <a:endParaRPr lang="ru-RU"/>
        </a:p>
      </dgm:t>
    </dgm:pt>
    <dgm:pt modelId="{E06C9088-B0AB-4BD1-B9E0-98DA3CF39F94}" type="sibTrans" cxnId="{3C71C543-D668-411E-9EE1-FFCEFF670D09}">
      <dgm:prSet/>
      <dgm:spPr/>
      <dgm:t>
        <a:bodyPr/>
        <a:lstStyle/>
        <a:p>
          <a:endParaRPr lang="ru-RU"/>
        </a:p>
      </dgm:t>
    </dgm:pt>
    <dgm:pt modelId="{AB7173DF-25F0-4D85-B0C8-0E2FC8DC66D0}">
      <dgm:prSet/>
      <dgm:spPr/>
      <dgm:t>
        <a:bodyPr/>
        <a:lstStyle/>
        <a:p>
          <a:r>
            <a: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уровень </a:t>
          </a:r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понимает отдельные инструкции в знакомых словосочетаниях, подчиняется некоторым словесным командам: «Поцелуй маму», «Где папа?». ЭТОТ УРОВЕНЬ ЗДОРОВЫЙ РЕБЕНОК ПРОХОДИТ ОТ 6 ДО 10 МЕСЯЦЕВ.</a:t>
          </a:r>
        </a:p>
      </dgm:t>
    </dgm:pt>
    <dgm:pt modelId="{FD25E08C-1065-4DC9-8460-A51991788EB0}" type="parTrans" cxnId="{CE4CB2F3-AC9B-48B5-8223-C34439ECAC9F}">
      <dgm:prSet/>
      <dgm:spPr/>
      <dgm:t>
        <a:bodyPr/>
        <a:lstStyle/>
        <a:p>
          <a:endParaRPr lang="ru-RU"/>
        </a:p>
      </dgm:t>
    </dgm:pt>
    <dgm:pt modelId="{EC6CAF21-CC16-47C6-9CD6-1058662F2924}" type="sibTrans" cxnId="{CE4CB2F3-AC9B-48B5-8223-C34439ECAC9F}">
      <dgm:prSet/>
      <dgm:spPr/>
      <dgm:t>
        <a:bodyPr/>
        <a:lstStyle/>
        <a:p>
          <a:endParaRPr lang="ru-RU"/>
        </a:p>
      </dgm:t>
    </dgm:pt>
    <dgm:pt modelId="{5488C59E-89E4-4542-8676-492621DB8A06}">
      <dgm:prSet custT="1"/>
      <dgm:spPr/>
      <dgm:t>
        <a:bodyPr/>
        <a:lstStyle/>
        <a:p>
          <a:r>
            <a:rPr lang="ru-RU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уровень 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понимает названия отдельных предметов и игрушек. а)понимает только название предметов и игрушек(10-12 мес.);</a:t>
          </a:r>
        </a:p>
        <a:p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б)узнает их на картинках (12—14 мес.);</a:t>
          </a:r>
        </a:p>
        <a:p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в)узнает их на сюжетных картинках (15—18 мес.).</a:t>
          </a:r>
        </a:p>
      </dgm:t>
    </dgm:pt>
    <dgm:pt modelId="{D63A483D-4DEE-462E-880C-F92B125AEB8C}" type="parTrans" cxnId="{5730D9DD-ACD2-4D46-B2A3-F3403792708A}">
      <dgm:prSet/>
      <dgm:spPr/>
      <dgm:t>
        <a:bodyPr/>
        <a:lstStyle/>
        <a:p>
          <a:endParaRPr lang="ru-RU"/>
        </a:p>
      </dgm:t>
    </dgm:pt>
    <dgm:pt modelId="{C378F719-2FEB-4BC5-8FD6-1250B922E649}" type="sibTrans" cxnId="{5730D9DD-ACD2-4D46-B2A3-F3403792708A}">
      <dgm:prSet/>
      <dgm:spPr/>
      <dgm:t>
        <a:bodyPr/>
        <a:lstStyle/>
        <a:p>
          <a:endParaRPr lang="ru-RU"/>
        </a:p>
      </dgm:t>
    </dgm:pt>
    <dgm:pt modelId="{84C1DC62-AC72-4D5E-868D-2357EAEDE160}" type="pres">
      <dgm:prSet presAssocID="{AFB266F0-FEB2-4E5F-A181-4B929BE7D63E}" presName="outerComposite" presStyleCnt="0">
        <dgm:presLayoutVars>
          <dgm:chMax val="5"/>
          <dgm:dir/>
          <dgm:resizeHandles val="exact"/>
        </dgm:presLayoutVars>
      </dgm:prSet>
      <dgm:spPr/>
    </dgm:pt>
    <dgm:pt modelId="{4BE27CB2-5D1B-42F3-9917-A44975797DD6}" type="pres">
      <dgm:prSet presAssocID="{AFB266F0-FEB2-4E5F-A181-4B929BE7D63E}" presName="dummyMaxCanvas" presStyleCnt="0">
        <dgm:presLayoutVars/>
      </dgm:prSet>
      <dgm:spPr/>
    </dgm:pt>
    <dgm:pt modelId="{BA7298FB-9B48-4693-8D0F-12FE8CF6F410}" type="pres">
      <dgm:prSet presAssocID="{AFB266F0-FEB2-4E5F-A181-4B929BE7D63E}" presName="ThreeNodes_1" presStyleLbl="node1" presStyleIdx="0" presStyleCnt="3">
        <dgm:presLayoutVars>
          <dgm:bulletEnabled val="1"/>
        </dgm:presLayoutVars>
      </dgm:prSet>
      <dgm:spPr/>
    </dgm:pt>
    <dgm:pt modelId="{290D273B-A387-49FA-9CDF-6472A0669E8B}" type="pres">
      <dgm:prSet presAssocID="{AFB266F0-FEB2-4E5F-A181-4B929BE7D63E}" presName="ThreeNodes_2" presStyleLbl="node1" presStyleIdx="1" presStyleCnt="3">
        <dgm:presLayoutVars>
          <dgm:bulletEnabled val="1"/>
        </dgm:presLayoutVars>
      </dgm:prSet>
      <dgm:spPr/>
    </dgm:pt>
    <dgm:pt modelId="{0B4F566E-D5BD-4021-A08E-FEA759317107}" type="pres">
      <dgm:prSet presAssocID="{AFB266F0-FEB2-4E5F-A181-4B929BE7D63E}" presName="ThreeNodes_3" presStyleLbl="node1" presStyleIdx="2" presStyleCnt="3" custScaleY="110858">
        <dgm:presLayoutVars>
          <dgm:bulletEnabled val="1"/>
        </dgm:presLayoutVars>
      </dgm:prSet>
      <dgm:spPr/>
    </dgm:pt>
    <dgm:pt modelId="{5982C376-3083-42E1-9364-A75C8D0AF7A9}" type="pres">
      <dgm:prSet presAssocID="{AFB266F0-FEB2-4E5F-A181-4B929BE7D63E}" presName="ThreeConn_1-2" presStyleLbl="fgAccFollowNode1" presStyleIdx="0" presStyleCnt="2">
        <dgm:presLayoutVars>
          <dgm:bulletEnabled val="1"/>
        </dgm:presLayoutVars>
      </dgm:prSet>
      <dgm:spPr/>
    </dgm:pt>
    <dgm:pt modelId="{DA618937-9101-4C3E-9A55-52CB3E1A8E01}" type="pres">
      <dgm:prSet presAssocID="{AFB266F0-FEB2-4E5F-A181-4B929BE7D63E}" presName="ThreeConn_2-3" presStyleLbl="fgAccFollowNode1" presStyleIdx="1" presStyleCnt="2">
        <dgm:presLayoutVars>
          <dgm:bulletEnabled val="1"/>
        </dgm:presLayoutVars>
      </dgm:prSet>
      <dgm:spPr/>
    </dgm:pt>
    <dgm:pt modelId="{BE7F2AE9-462F-4345-BDC0-86E1F1456E14}" type="pres">
      <dgm:prSet presAssocID="{AFB266F0-FEB2-4E5F-A181-4B929BE7D63E}" presName="ThreeNodes_1_text" presStyleLbl="node1" presStyleIdx="2" presStyleCnt="3">
        <dgm:presLayoutVars>
          <dgm:bulletEnabled val="1"/>
        </dgm:presLayoutVars>
      </dgm:prSet>
      <dgm:spPr/>
    </dgm:pt>
    <dgm:pt modelId="{9C8A78D9-88E8-4473-9302-C42196D639A8}" type="pres">
      <dgm:prSet presAssocID="{AFB266F0-FEB2-4E5F-A181-4B929BE7D63E}" presName="ThreeNodes_2_text" presStyleLbl="node1" presStyleIdx="2" presStyleCnt="3">
        <dgm:presLayoutVars>
          <dgm:bulletEnabled val="1"/>
        </dgm:presLayoutVars>
      </dgm:prSet>
      <dgm:spPr/>
    </dgm:pt>
    <dgm:pt modelId="{DA6E0D68-0517-4DCC-9D12-83678293C3C6}" type="pres">
      <dgm:prSet presAssocID="{AFB266F0-FEB2-4E5F-A181-4B929BE7D63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E4CB2F3-AC9B-48B5-8223-C34439ECAC9F}" srcId="{AFB266F0-FEB2-4E5F-A181-4B929BE7D63E}" destId="{AB7173DF-25F0-4D85-B0C8-0E2FC8DC66D0}" srcOrd="1" destOrd="0" parTransId="{FD25E08C-1065-4DC9-8460-A51991788EB0}" sibTransId="{EC6CAF21-CC16-47C6-9CD6-1058662F2924}"/>
    <dgm:cxn modelId="{CB3DE5D6-D445-4D36-BCE9-A0D32965C684}" type="presOf" srcId="{E06C9088-B0AB-4BD1-B9E0-98DA3CF39F94}" destId="{5982C376-3083-42E1-9364-A75C8D0AF7A9}" srcOrd="0" destOrd="0" presId="urn:microsoft.com/office/officeart/2005/8/layout/vProcess5"/>
    <dgm:cxn modelId="{5730D9DD-ACD2-4D46-B2A3-F3403792708A}" srcId="{AFB266F0-FEB2-4E5F-A181-4B929BE7D63E}" destId="{5488C59E-89E4-4542-8676-492621DB8A06}" srcOrd="2" destOrd="0" parTransId="{D63A483D-4DEE-462E-880C-F92B125AEB8C}" sibTransId="{C378F719-2FEB-4BC5-8FD6-1250B922E649}"/>
    <dgm:cxn modelId="{B6F98263-CD67-44E9-825C-BAB09FD73D19}" type="presOf" srcId="{5488C59E-89E4-4542-8676-492621DB8A06}" destId="{0B4F566E-D5BD-4021-A08E-FEA759317107}" srcOrd="0" destOrd="0" presId="urn:microsoft.com/office/officeart/2005/8/layout/vProcess5"/>
    <dgm:cxn modelId="{D3DFD888-050C-4CA2-AB18-683ADBA4AE8D}" type="presOf" srcId="{EC6CAF21-CC16-47C6-9CD6-1058662F2924}" destId="{DA618937-9101-4C3E-9A55-52CB3E1A8E01}" srcOrd="0" destOrd="0" presId="urn:microsoft.com/office/officeart/2005/8/layout/vProcess5"/>
    <dgm:cxn modelId="{898BC696-B3CB-4A80-863D-1844F7975047}" type="presOf" srcId="{AFB266F0-FEB2-4E5F-A181-4B929BE7D63E}" destId="{84C1DC62-AC72-4D5E-868D-2357EAEDE160}" srcOrd="0" destOrd="0" presId="urn:microsoft.com/office/officeart/2005/8/layout/vProcess5"/>
    <dgm:cxn modelId="{3C71C543-D668-411E-9EE1-FFCEFF670D09}" srcId="{AFB266F0-FEB2-4E5F-A181-4B929BE7D63E}" destId="{EC442A38-C8B7-4A6F-A8B0-FD32F7631FD1}" srcOrd="0" destOrd="0" parTransId="{792EB056-3FF2-4525-AE75-4E4404D2F18F}" sibTransId="{E06C9088-B0AB-4BD1-B9E0-98DA3CF39F94}"/>
    <dgm:cxn modelId="{7A8B4D04-3731-460A-ACC1-9EF2D53470E8}" type="presOf" srcId="{5488C59E-89E4-4542-8676-492621DB8A06}" destId="{DA6E0D68-0517-4DCC-9D12-83678293C3C6}" srcOrd="1" destOrd="0" presId="urn:microsoft.com/office/officeart/2005/8/layout/vProcess5"/>
    <dgm:cxn modelId="{3BF64227-1DEF-480A-AB12-D752CA93902B}" type="presOf" srcId="{AB7173DF-25F0-4D85-B0C8-0E2FC8DC66D0}" destId="{9C8A78D9-88E8-4473-9302-C42196D639A8}" srcOrd="1" destOrd="0" presId="urn:microsoft.com/office/officeart/2005/8/layout/vProcess5"/>
    <dgm:cxn modelId="{70048DCD-071D-43FF-B4C5-7C19F195677E}" type="presOf" srcId="{EC442A38-C8B7-4A6F-A8B0-FD32F7631FD1}" destId="{BE7F2AE9-462F-4345-BDC0-86E1F1456E14}" srcOrd="1" destOrd="0" presId="urn:microsoft.com/office/officeart/2005/8/layout/vProcess5"/>
    <dgm:cxn modelId="{A7B33FB2-DA0D-4C3F-8F8E-AC24147761AB}" type="presOf" srcId="{EC442A38-C8B7-4A6F-A8B0-FD32F7631FD1}" destId="{BA7298FB-9B48-4693-8D0F-12FE8CF6F410}" srcOrd="0" destOrd="0" presId="urn:microsoft.com/office/officeart/2005/8/layout/vProcess5"/>
    <dgm:cxn modelId="{48BC0A34-F457-4901-9AEC-5FB2F886422A}" type="presOf" srcId="{AB7173DF-25F0-4D85-B0C8-0E2FC8DC66D0}" destId="{290D273B-A387-49FA-9CDF-6472A0669E8B}" srcOrd="0" destOrd="0" presId="urn:microsoft.com/office/officeart/2005/8/layout/vProcess5"/>
    <dgm:cxn modelId="{F78A45AF-2706-4DAE-97E8-C5FE25225386}" type="presParOf" srcId="{84C1DC62-AC72-4D5E-868D-2357EAEDE160}" destId="{4BE27CB2-5D1B-42F3-9917-A44975797DD6}" srcOrd="0" destOrd="0" presId="urn:microsoft.com/office/officeart/2005/8/layout/vProcess5"/>
    <dgm:cxn modelId="{3E0F6C05-4389-4364-BB40-7B3EBE85A714}" type="presParOf" srcId="{84C1DC62-AC72-4D5E-868D-2357EAEDE160}" destId="{BA7298FB-9B48-4693-8D0F-12FE8CF6F410}" srcOrd="1" destOrd="0" presId="urn:microsoft.com/office/officeart/2005/8/layout/vProcess5"/>
    <dgm:cxn modelId="{9488F67E-B4A8-4B39-A7C3-4582C341B260}" type="presParOf" srcId="{84C1DC62-AC72-4D5E-868D-2357EAEDE160}" destId="{290D273B-A387-49FA-9CDF-6472A0669E8B}" srcOrd="2" destOrd="0" presId="urn:microsoft.com/office/officeart/2005/8/layout/vProcess5"/>
    <dgm:cxn modelId="{4B02D90E-F945-4CDB-956E-A08F4E598362}" type="presParOf" srcId="{84C1DC62-AC72-4D5E-868D-2357EAEDE160}" destId="{0B4F566E-D5BD-4021-A08E-FEA759317107}" srcOrd="3" destOrd="0" presId="urn:microsoft.com/office/officeart/2005/8/layout/vProcess5"/>
    <dgm:cxn modelId="{B3FF733A-4AA1-4D91-A932-50E702703AE4}" type="presParOf" srcId="{84C1DC62-AC72-4D5E-868D-2357EAEDE160}" destId="{5982C376-3083-42E1-9364-A75C8D0AF7A9}" srcOrd="4" destOrd="0" presId="urn:microsoft.com/office/officeart/2005/8/layout/vProcess5"/>
    <dgm:cxn modelId="{1556D31C-555B-42E7-B72A-460A3E733E58}" type="presParOf" srcId="{84C1DC62-AC72-4D5E-868D-2357EAEDE160}" destId="{DA618937-9101-4C3E-9A55-52CB3E1A8E01}" srcOrd="5" destOrd="0" presId="urn:microsoft.com/office/officeart/2005/8/layout/vProcess5"/>
    <dgm:cxn modelId="{7B1CA548-9850-4DC2-9820-294858DB65AB}" type="presParOf" srcId="{84C1DC62-AC72-4D5E-868D-2357EAEDE160}" destId="{BE7F2AE9-462F-4345-BDC0-86E1F1456E14}" srcOrd="6" destOrd="0" presId="urn:microsoft.com/office/officeart/2005/8/layout/vProcess5"/>
    <dgm:cxn modelId="{D95E7500-69E9-4A79-9EA7-19F1FE3B4FA2}" type="presParOf" srcId="{84C1DC62-AC72-4D5E-868D-2357EAEDE160}" destId="{9C8A78D9-88E8-4473-9302-C42196D639A8}" srcOrd="7" destOrd="0" presId="urn:microsoft.com/office/officeart/2005/8/layout/vProcess5"/>
    <dgm:cxn modelId="{BEBD2772-97CD-46D4-9E28-B7CE9DF60775}" type="presParOf" srcId="{84C1DC62-AC72-4D5E-868D-2357EAEDE160}" destId="{DA6E0D68-0517-4DCC-9D12-83678293C3C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F4DB07-D12A-4B35-848B-5AD8B88C641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FCBBE3-1353-4D40-B0E7-7E518116FDD2}">
      <dgm:prSet phldrT="[Текст]"/>
      <dgm:spPr/>
      <dgm:t>
        <a:bodyPr/>
        <a:lstStyle/>
        <a:p>
          <a:r>
            <a: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 уровень  </a:t>
          </a:r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  понимает  значение  сложноподчиненных предложений, понимает значение предлогов вне</a:t>
          </a:r>
          <a:b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привычной конкретной ситуации (к 4 годам).</a:t>
          </a:r>
        </a:p>
      </dgm:t>
    </dgm:pt>
    <dgm:pt modelId="{22540D9F-F739-4A37-92CA-9D46962BB500}" type="parTrans" cxnId="{24C78580-CB97-4963-AAF8-B3ABD518649E}">
      <dgm:prSet/>
      <dgm:spPr/>
      <dgm:t>
        <a:bodyPr/>
        <a:lstStyle/>
        <a:p>
          <a:endParaRPr lang="ru-RU"/>
        </a:p>
      </dgm:t>
    </dgm:pt>
    <dgm:pt modelId="{F197D1D7-49F8-4B4B-8E0C-BF3E88B9CC1A}" type="sibTrans" cxnId="{24C78580-CB97-4963-AAF8-B3ABD518649E}">
      <dgm:prSet/>
      <dgm:spPr/>
      <dgm:t>
        <a:bodyPr/>
        <a:lstStyle/>
        <a:p>
          <a:endParaRPr lang="ru-RU"/>
        </a:p>
      </dgm:t>
    </dgm:pt>
    <dgm:pt modelId="{7E81D999-8D53-44C2-BEC9-3416F0F14F05}">
      <dgm:prSet custT="1"/>
      <dgm:spPr/>
      <dgm:t>
        <a:bodyPr/>
        <a:lstStyle/>
        <a:p>
          <a:r>
            <a: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уровень </a:t>
          </a:r>
          <a:r>
            <a: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понимает название действий в разных ситуациях: «Покажи, кто сидит», «Кто спит?» и т.д.</a:t>
          </a:r>
        </a:p>
      </dgm:t>
    </dgm:pt>
    <dgm:pt modelId="{7DF07CDF-0C74-4DD1-9C01-B69805769654}" type="parTrans" cxnId="{EA163200-0E83-4799-BDC2-7597CCA692FC}">
      <dgm:prSet/>
      <dgm:spPr/>
      <dgm:t>
        <a:bodyPr/>
        <a:lstStyle/>
        <a:p>
          <a:endParaRPr lang="ru-RU"/>
        </a:p>
      </dgm:t>
    </dgm:pt>
    <dgm:pt modelId="{2B6ED98E-FEC4-4E7A-BC09-90C76E006345}" type="sibTrans" cxnId="{EA163200-0E83-4799-BDC2-7597CCA692FC}">
      <dgm:prSet/>
      <dgm:spPr/>
      <dgm:t>
        <a:bodyPr/>
        <a:lstStyle/>
        <a:p>
          <a:endParaRPr lang="ru-RU"/>
        </a:p>
      </dgm:t>
    </dgm:pt>
    <dgm:pt modelId="{A6C795F8-EAF8-4AB5-B0B8-C07B2ECA7A94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а)понимает двухступенчатую инструкцию (2 года):</a:t>
          </a:r>
          <a:b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«Пойди на кухню, принести чашку», «Возьми платок, вытри нос» и т.д.;</a:t>
          </a:r>
        </a:p>
      </dgm:t>
    </dgm:pt>
    <dgm:pt modelId="{66DF062C-D561-4E7E-B52C-9F3FD15C5681}" type="parTrans" cxnId="{9143B683-CFEE-4D65-934C-B99E3F73DF04}">
      <dgm:prSet/>
      <dgm:spPr/>
      <dgm:t>
        <a:bodyPr/>
        <a:lstStyle/>
        <a:p>
          <a:endParaRPr lang="ru-RU"/>
        </a:p>
      </dgm:t>
    </dgm:pt>
    <dgm:pt modelId="{1CFD5C4D-03B4-438F-8020-B2D1C09CFDA0}" type="sibTrans" cxnId="{9143B683-CFEE-4D65-934C-B99E3F73DF04}">
      <dgm:prSet/>
      <dgm:spPr/>
      <dgm:t>
        <a:bodyPr/>
        <a:lstStyle/>
        <a:p>
          <a:endParaRPr lang="ru-RU"/>
        </a:p>
      </dgm:t>
    </dgm:pt>
    <dgm:pt modelId="{F2605CCF-AD5B-4914-9E1B-C3997E9A8993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б)понимает значение предлогов в привычной конкретной ситуации, в привычной ситуации начинает понимать вопросы косвенных падежей</a:t>
          </a:r>
        </a:p>
      </dgm:t>
    </dgm:pt>
    <dgm:pt modelId="{62994EBB-BB55-48B0-A383-8CCE5AE627E6}" type="parTrans" cxnId="{CF94B2F3-6134-4DEE-B0DF-E58955ABB102}">
      <dgm:prSet/>
      <dgm:spPr/>
      <dgm:t>
        <a:bodyPr/>
        <a:lstStyle/>
        <a:p>
          <a:endParaRPr lang="ru-RU"/>
        </a:p>
      </dgm:t>
    </dgm:pt>
    <dgm:pt modelId="{5831661D-75A7-4097-972F-59421D00EEB4}" type="sibTrans" cxnId="{CF94B2F3-6134-4DEE-B0DF-E58955ABB102}">
      <dgm:prSet/>
      <dgm:spPr/>
      <dgm:t>
        <a:bodyPr/>
        <a:lstStyle/>
        <a:p>
          <a:endParaRPr lang="ru-RU"/>
        </a:p>
      </dgm:t>
    </dgm:pt>
    <dgm:pt modelId="{9D656DA6-566D-479D-9612-1CCBC88CFA85}">
      <dgm:prSet custT="1"/>
      <dgm:spPr/>
      <dgm:t>
        <a:bodyPr/>
        <a:lstStyle/>
        <a:p>
          <a:r>
            <a:rPr lang="ru-RU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 уровень </a:t>
          </a:r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понимает прочитанные короткие рассказы и сказки (2 года 6 мес. — 2 года).</a:t>
          </a:r>
        </a:p>
      </dgm:t>
    </dgm:pt>
    <dgm:pt modelId="{A111CBDF-30BA-4E3B-92BA-E71DED2DB227}" type="parTrans" cxnId="{1B7D5C68-9F17-4C91-9E64-61D061FB33F9}">
      <dgm:prSet/>
      <dgm:spPr/>
      <dgm:t>
        <a:bodyPr/>
        <a:lstStyle/>
        <a:p>
          <a:endParaRPr lang="ru-RU"/>
        </a:p>
      </dgm:t>
    </dgm:pt>
    <dgm:pt modelId="{C722E201-F6B1-4C9A-BAA6-65FA4EDBD008}" type="sibTrans" cxnId="{1B7D5C68-9F17-4C91-9E64-61D061FB33F9}">
      <dgm:prSet/>
      <dgm:spPr/>
      <dgm:t>
        <a:bodyPr/>
        <a:lstStyle/>
        <a:p>
          <a:endParaRPr lang="ru-RU"/>
        </a:p>
      </dgm:t>
    </dgm:pt>
    <dgm:pt modelId="{5C96B91C-D72F-43BD-8764-5F29FE48D594}">
      <dgm:prSet/>
      <dgm:spPr/>
      <dgm:t>
        <a:bodyPr/>
        <a:lstStyle/>
        <a:p>
          <a:endParaRPr lang="ru-RU"/>
        </a:p>
      </dgm:t>
    </dgm:pt>
    <dgm:pt modelId="{3F7DA8D5-B723-4D46-895F-B53AFA2D5EAB}" type="parTrans" cxnId="{8727BADF-CC32-478F-9E70-19C8E5578897}">
      <dgm:prSet/>
      <dgm:spPr/>
      <dgm:t>
        <a:bodyPr/>
        <a:lstStyle/>
        <a:p>
          <a:endParaRPr lang="ru-RU"/>
        </a:p>
      </dgm:t>
    </dgm:pt>
    <dgm:pt modelId="{E8EA960F-34F0-4D71-8119-4AE35F3D946E}" type="sibTrans" cxnId="{8727BADF-CC32-478F-9E70-19C8E5578897}">
      <dgm:prSet/>
      <dgm:spPr/>
      <dgm:t>
        <a:bodyPr/>
        <a:lstStyle/>
        <a:p>
          <a:endParaRPr lang="ru-RU"/>
        </a:p>
      </dgm:t>
    </dgm:pt>
    <dgm:pt modelId="{97340F42-7DE5-40D7-AF7E-1B096E1D8A64}">
      <dgm:prSet/>
      <dgm:spPr/>
      <dgm:t>
        <a:bodyPr/>
        <a:lstStyle/>
        <a:p>
          <a:endParaRPr lang="ru-RU"/>
        </a:p>
      </dgm:t>
    </dgm:pt>
    <dgm:pt modelId="{24DFBAF5-2BF5-4FD7-A48A-03202F0E899C}" type="parTrans" cxnId="{7168F0E6-C885-4A85-8A86-1ABDF8001378}">
      <dgm:prSet/>
      <dgm:spPr/>
      <dgm:t>
        <a:bodyPr/>
        <a:lstStyle/>
        <a:p>
          <a:endParaRPr lang="ru-RU"/>
        </a:p>
      </dgm:t>
    </dgm:pt>
    <dgm:pt modelId="{61C742FC-7340-4B01-8765-024CF23810B7}" type="sibTrans" cxnId="{7168F0E6-C885-4A85-8A86-1ABDF8001378}">
      <dgm:prSet/>
      <dgm:spPr/>
      <dgm:t>
        <a:bodyPr/>
        <a:lstStyle/>
        <a:p>
          <a:endParaRPr lang="ru-RU"/>
        </a:p>
      </dgm:t>
    </dgm:pt>
    <dgm:pt modelId="{154CCC8C-9B0A-41D6-A246-763614C4F08D}">
      <dgm:prSet/>
      <dgm:spPr/>
      <dgm:t>
        <a:bodyPr/>
        <a:lstStyle/>
        <a:p>
          <a:endParaRPr lang="ru-RU"/>
        </a:p>
      </dgm:t>
    </dgm:pt>
    <dgm:pt modelId="{FE2B0507-F527-407F-9DCC-03F6E80F3C5A}" type="parTrans" cxnId="{B0A23FB5-3EF5-4897-95CE-865FDE4C0310}">
      <dgm:prSet/>
      <dgm:spPr/>
      <dgm:t>
        <a:bodyPr/>
        <a:lstStyle/>
        <a:p>
          <a:endParaRPr lang="ru-RU"/>
        </a:p>
      </dgm:t>
    </dgm:pt>
    <dgm:pt modelId="{76C6DFEB-A0F6-482C-8752-A8E79CC27201}" type="sibTrans" cxnId="{B0A23FB5-3EF5-4897-95CE-865FDE4C0310}">
      <dgm:prSet/>
      <dgm:spPr/>
      <dgm:t>
        <a:bodyPr/>
        <a:lstStyle/>
        <a:p>
          <a:endParaRPr lang="ru-RU"/>
        </a:p>
      </dgm:t>
    </dgm:pt>
    <dgm:pt modelId="{CB08D645-15DD-42BD-AB0D-91B2C9F17C4E}">
      <dgm:prSet/>
      <dgm:spPr/>
      <dgm:t>
        <a:bodyPr/>
        <a:lstStyle/>
        <a:p>
          <a:endParaRPr lang="ru-RU"/>
        </a:p>
      </dgm:t>
    </dgm:pt>
    <dgm:pt modelId="{118CCC84-27A6-484E-BB66-DA805869EF00}" type="parTrans" cxnId="{3540102B-7697-40C8-9E91-E002020AE76C}">
      <dgm:prSet/>
      <dgm:spPr/>
      <dgm:t>
        <a:bodyPr/>
        <a:lstStyle/>
        <a:p>
          <a:endParaRPr lang="ru-RU"/>
        </a:p>
      </dgm:t>
    </dgm:pt>
    <dgm:pt modelId="{C34D0B2E-53BA-40AC-807F-A4CBCF4082B8}" type="sibTrans" cxnId="{3540102B-7697-40C8-9E91-E002020AE76C}">
      <dgm:prSet/>
      <dgm:spPr/>
      <dgm:t>
        <a:bodyPr/>
        <a:lstStyle/>
        <a:p>
          <a:endParaRPr lang="ru-RU"/>
        </a:p>
      </dgm:t>
    </dgm:pt>
    <dgm:pt modelId="{0EB0D250-F5CA-4648-84B6-295D2EBBE1E0}">
      <dgm:prSet/>
      <dgm:spPr/>
      <dgm:t>
        <a:bodyPr/>
        <a:lstStyle/>
        <a:p>
          <a:endParaRPr lang="ru-RU"/>
        </a:p>
      </dgm:t>
    </dgm:pt>
    <dgm:pt modelId="{6FC66A27-ABCE-49E5-8AE4-BF1915454B04}" type="parTrans" cxnId="{7F990314-9E6B-491C-9C8A-6D4A8C79570B}">
      <dgm:prSet/>
      <dgm:spPr/>
      <dgm:t>
        <a:bodyPr/>
        <a:lstStyle/>
        <a:p>
          <a:endParaRPr lang="ru-RU"/>
        </a:p>
      </dgm:t>
    </dgm:pt>
    <dgm:pt modelId="{86B7E706-ED02-4F03-98C0-BAF76B4762A1}" type="sibTrans" cxnId="{7F990314-9E6B-491C-9C8A-6D4A8C79570B}">
      <dgm:prSet/>
      <dgm:spPr/>
      <dgm:t>
        <a:bodyPr/>
        <a:lstStyle/>
        <a:p>
          <a:endParaRPr lang="ru-RU"/>
        </a:p>
      </dgm:t>
    </dgm:pt>
    <dgm:pt modelId="{C4844C1B-715C-420E-808D-21421CEC71ED}">
      <dgm:prSet/>
      <dgm:spPr/>
      <dgm:t>
        <a:bodyPr/>
        <a:lstStyle/>
        <a:p>
          <a:endParaRPr lang="ru-RU"/>
        </a:p>
      </dgm:t>
    </dgm:pt>
    <dgm:pt modelId="{CECF809F-7366-406D-BB4E-CB59ECA5DE01}" type="parTrans" cxnId="{567EFD79-4DF2-4D84-891D-F5F9F233F64D}">
      <dgm:prSet/>
      <dgm:spPr/>
      <dgm:t>
        <a:bodyPr/>
        <a:lstStyle/>
        <a:p>
          <a:endParaRPr lang="ru-RU"/>
        </a:p>
      </dgm:t>
    </dgm:pt>
    <dgm:pt modelId="{71F34209-8EC9-4458-A28D-90F676CD264C}" type="sibTrans" cxnId="{567EFD79-4DF2-4D84-891D-F5F9F233F64D}">
      <dgm:prSet/>
      <dgm:spPr/>
      <dgm:t>
        <a:bodyPr/>
        <a:lstStyle/>
        <a:p>
          <a:endParaRPr lang="ru-RU"/>
        </a:p>
      </dgm:t>
    </dgm:pt>
    <dgm:pt modelId="{70F5E270-36D0-49E5-86B2-94E634D506EA}">
      <dgm:prSet/>
      <dgm:spPr/>
      <dgm:t>
        <a:bodyPr/>
        <a:lstStyle/>
        <a:p>
          <a:endParaRPr lang="ru-RU"/>
        </a:p>
      </dgm:t>
    </dgm:pt>
    <dgm:pt modelId="{490B868B-C5BA-4C48-9113-EF69189517E2}" type="parTrans" cxnId="{94622EB2-22D6-462F-A326-CFF176C6B1E1}">
      <dgm:prSet/>
      <dgm:spPr/>
      <dgm:t>
        <a:bodyPr/>
        <a:lstStyle/>
        <a:p>
          <a:endParaRPr lang="ru-RU"/>
        </a:p>
      </dgm:t>
    </dgm:pt>
    <dgm:pt modelId="{D5FD8147-346C-4D37-A7BD-C29C0CA9B3AD}" type="sibTrans" cxnId="{94622EB2-22D6-462F-A326-CFF176C6B1E1}">
      <dgm:prSet/>
      <dgm:spPr/>
      <dgm:t>
        <a:bodyPr/>
        <a:lstStyle/>
        <a:p>
          <a:endParaRPr lang="ru-RU"/>
        </a:p>
      </dgm:t>
    </dgm:pt>
    <dgm:pt modelId="{F1890E72-6D78-43A0-9A02-1C8D7C8EDA26}" type="pres">
      <dgm:prSet presAssocID="{51F4DB07-D12A-4B35-848B-5AD8B88C641A}" presName="outerComposite" presStyleCnt="0">
        <dgm:presLayoutVars>
          <dgm:chMax val="5"/>
          <dgm:dir/>
          <dgm:resizeHandles val="exact"/>
        </dgm:presLayoutVars>
      </dgm:prSet>
      <dgm:spPr/>
    </dgm:pt>
    <dgm:pt modelId="{37AC3EBA-C23E-470F-BA04-F0D4D60F7643}" type="pres">
      <dgm:prSet presAssocID="{51F4DB07-D12A-4B35-848B-5AD8B88C641A}" presName="dummyMaxCanvas" presStyleCnt="0">
        <dgm:presLayoutVars/>
      </dgm:prSet>
      <dgm:spPr/>
    </dgm:pt>
    <dgm:pt modelId="{348968A7-01B2-4204-A73D-66B08BFA53CF}" type="pres">
      <dgm:prSet presAssocID="{51F4DB07-D12A-4B35-848B-5AD8B88C641A}" presName="FiveNodes_1" presStyleLbl="node1" presStyleIdx="0" presStyleCnt="5">
        <dgm:presLayoutVars>
          <dgm:bulletEnabled val="1"/>
        </dgm:presLayoutVars>
      </dgm:prSet>
      <dgm:spPr/>
    </dgm:pt>
    <dgm:pt modelId="{7B250E69-F15F-4D40-BD6B-1006B778C363}" type="pres">
      <dgm:prSet presAssocID="{51F4DB07-D12A-4B35-848B-5AD8B88C641A}" presName="FiveNodes_2" presStyleLbl="node1" presStyleIdx="1" presStyleCnt="5" custLinFactNeighborX="-842" custLinFactNeighborY="-968">
        <dgm:presLayoutVars>
          <dgm:bulletEnabled val="1"/>
        </dgm:presLayoutVars>
      </dgm:prSet>
      <dgm:spPr/>
    </dgm:pt>
    <dgm:pt modelId="{6B671571-B51B-4CA2-AF40-D3D92BED68E0}" type="pres">
      <dgm:prSet presAssocID="{51F4DB07-D12A-4B35-848B-5AD8B88C641A}" presName="FiveNodes_3" presStyleLbl="node1" presStyleIdx="2" presStyleCnt="5">
        <dgm:presLayoutVars>
          <dgm:bulletEnabled val="1"/>
        </dgm:presLayoutVars>
      </dgm:prSet>
      <dgm:spPr/>
    </dgm:pt>
    <dgm:pt modelId="{5136F980-680E-47E9-AEF5-0C47187D1C71}" type="pres">
      <dgm:prSet presAssocID="{51F4DB07-D12A-4B35-848B-5AD8B88C641A}" presName="FiveNodes_4" presStyleLbl="node1" presStyleIdx="3" presStyleCnt="5">
        <dgm:presLayoutVars>
          <dgm:bulletEnabled val="1"/>
        </dgm:presLayoutVars>
      </dgm:prSet>
      <dgm:spPr/>
    </dgm:pt>
    <dgm:pt modelId="{E4BAF169-5BEE-4383-97BA-BB942E2EA8FC}" type="pres">
      <dgm:prSet presAssocID="{51F4DB07-D12A-4B35-848B-5AD8B88C641A}" presName="FiveNodes_5" presStyleLbl="node1" presStyleIdx="4" presStyleCnt="5" custLinFactNeighborX="-716" custLinFactNeighborY="529">
        <dgm:presLayoutVars>
          <dgm:bulletEnabled val="1"/>
        </dgm:presLayoutVars>
      </dgm:prSet>
      <dgm:spPr/>
    </dgm:pt>
    <dgm:pt modelId="{44D2E26D-3D31-4C42-80E3-75EF03CF7DC3}" type="pres">
      <dgm:prSet presAssocID="{51F4DB07-D12A-4B35-848B-5AD8B88C641A}" presName="FiveConn_1-2" presStyleLbl="fgAccFollowNode1" presStyleIdx="0" presStyleCnt="4">
        <dgm:presLayoutVars>
          <dgm:bulletEnabled val="1"/>
        </dgm:presLayoutVars>
      </dgm:prSet>
      <dgm:spPr/>
    </dgm:pt>
    <dgm:pt modelId="{1A686735-396B-4B2E-8578-147048196F4C}" type="pres">
      <dgm:prSet presAssocID="{51F4DB07-D12A-4B35-848B-5AD8B88C641A}" presName="FiveConn_2-3" presStyleLbl="fgAccFollowNode1" presStyleIdx="1" presStyleCnt="4">
        <dgm:presLayoutVars>
          <dgm:bulletEnabled val="1"/>
        </dgm:presLayoutVars>
      </dgm:prSet>
      <dgm:spPr/>
    </dgm:pt>
    <dgm:pt modelId="{81C93CED-0C8A-4B0C-A0F5-2427F7A020D1}" type="pres">
      <dgm:prSet presAssocID="{51F4DB07-D12A-4B35-848B-5AD8B88C641A}" presName="FiveConn_3-4" presStyleLbl="fgAccFollowNode1" presStyleIdx="2" presStyleCnt="4">
        <dgm:presLayoutVars>
          <dgm:bulletEnabled val="1"/>
        </dgm:presLayoutVars>
      </dgm:prSet>
      <dgm:spPr/>
    </dgm:pt>
    <dgm:pt modelId="{20BE7C08-94E8-47C2-B51B-D0CD013B3C44}" type="pres">
      <dgm:prSet presAssocID="{51F4DB07-D12A-4B35-848B-5AD8B88C641A}" presName="FiveConn_4-5" presStyleLbl="fgAccFollowNode1" presStyleIdx="3" presStyleCnt="4">
        <dgm:presLayoutVars>
          <dgm:bulletEnabled val="1"/>
        </dgm:presLayoutVars>
      </dgm:prSet>
      <dgm:spPr/>
    </dgm:pt>
    <dgm:pt modelId="{204E7E1E-17A5-42A4-A071-477D94E9DEDB}" type="pres">
      <dgm:prSet presAssocID="{51F4DB07-D12A-4B35-848B-5AD8B88C641A}" presName="FiveNodes_1_text" presStyleLbl="node1" presStyleIdx="4" presStyleCnt="5">
        <dgm:presLayoutVars>
          <dgm:bulletEnabled val="1"/>
        </dgm:presLayoutVars>
      </dgm:prSet>
      <dgm:spPr/>
    </dgm:pt>
    <dgm:pt modelId="{0F8FD5B1-2BA1-48BD-9219-F7D3C42D5B72}" type="pres">
      <dgm:prSet presAssocID="{51F4DB07-D12A-4B35-848B-5AD8B88C641A}" presName="FiveNodes_2_text" presStyleLbl="node1" presStyleIdx="4" presStyleCnt="5">
        <dgm:presLayoutVars>
          <dgm:bulletEnabled val="1"/>
        </dgm:presLayoutVars>
      </dgm:prSet>
      <dgm:spPr/>
    </dgm:pt>
    <dgm:pt modelId="{57D16FFC-16BE-4FE0-B277-2331D1BB4593}" type="pres">
      <dgm:prSet presAssocID="{51F4DB07-D12A-4B35-848B-5AD8B88C641A}" presName="FiveNodes_3_text" presStyleLbl="node1" presStyleIdx="4" presStyleCnt="5">
        <dgm:presLayoutVars>
          <dgm:bulletEnabled val="1"/>
        </dgm:presLayoutVars>
      </dgm:prSet>
      <dgm:spPr/>
    </dgm:pt>
    <dgm:pt modelId="{E6ED62EE-738E-4880-8902-A21F23697624}" type="pres">
      <dgm:prSet presAssocID="{51F4DB07-D12A-4B35-848B-5AD8B88C641A}" presName="FiveNodes_4_text" presStyleLbl="node1" presStyleIdx="4" presStyleCnt="5">
        <dgm:presLayoutVars>
          <dgm:bulletEnabled val="1"/>
        </dgm:presLayoutVars>
      </dgm:prSet>
      <dgm:spPr/>
    </dgm:pt>
    <dgm:pt modelId="{91EBEFF0-030E-4109-8A22-022C6C8297C2}" type="pres">
      <dgm:prSet presAssocID="{51F4DB07-D12A-4B35-848B-5AD8B88C641A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1B7D5C68-9F17-4C91-9E64-61D061FB33F9}" srcId="{51F4DB07-D12A-4B35-848B-5AD8B88C641A}" destId="{9D656DA6-566D-479D-9612-1CCBC88CFA85}" srcOrd="3" destOrd="0" parTransId="{A111CBDF-30BA-4E3B-92BA-E71DED2DB227}" sibTransId="{C722E201-F6B1-4C9A-BAA6-65FA4EDBD008}"/>
    <dgm:cxn modelId="{2ADBFD02-A1BF-43EC-A1F8-293A997C0D7D}" type="presOf" srcId="{9D656DA6-566D-479D-9612-1CCBC88CFA85}" destId="{E6ED62EE-738E-4880-8902-A21F23697624}" srcOrd="1" destOrd="0" presId="urn:microsoft.com/office/officeart/2005/8/layout/vProcess5"/>
    <dgm:cxn modelId="{A940F51A-6D08-4351-8C59-1B039FC1C314}" type="presOf" srcId="{5831661D-75A7-4097-972F-59421D00EEB4}" destId="{81C93CED-0C8A-4B0C-A0F5-2427F7A020D1}" srcOrd="0" destOrd="0" presId="urn:microsoft.com/office/officeart/2005/8/layout/vProcess5"/>
    <dgm:cxn modelId="{6271F6A9-3DE4-436D-8197-A3DC3A4CB201}" type="presOf" srcId="{7E81D999-8D53-44C2-BEC9-3416F0F14F05}" destId="{204E7E1E-17A5-42A4-A071-477D94E9DEDB}" srcOrd="1" destOrd="0" presId="urn:microsoft.com/office/officeart/2005/8/layout/vProcess5"/>
    <dgm:cxn modelId="{A29BC7B2-B45E-47A4-856E-1D7099ED2E13}" type="presOf" srcId="{F2605CCF-AD5B-4914-9E1B-C3997E9A8993}" destId="{6B671571-B51B-4CA2-AF40-D3D92BED68E0}" srcOrd="0" destOrd="0" presId="urn:microsoft.com/office/officeart/2005/8/layout/vProcess5"/>
    <dgm:cxn modelId="{B3753195-B830-41D3-8BB3-F626335C63D5}" type="presOf" srcId="{C0FCBBE3-1353-4D40-B0E7-7E518116FDD2}" destId="{E4BAF169-5BEE-4383-97BA-BB942E2EA8FC}" srcOrd="0" destOrd="0" presId="urn:microsoft.com/office/officeart/2005/8/layout/vProcess5"/>
    <dgm:cxn modelId="{26E683F7-D677-473E-B166-5D32B8EEB0F2}" type="presOf" srcId="{C0FCBBE3-1353-4D40-B0E7-7E518116FDD2}" destId="{91EBEFF0-030E-4109-8A22-022C6C8297C2}" srcOrd="1" destOrd="0" presId="urn:microsoft.com/office/officeart/2005/8/layout/vProcess5"/>
    <dgm:cxn modelId="{7168F0E6-C885-4A85-8A86-1ABDF8001378}" srcId="{51F4DB07-D12A-4B35-848B-5AD8B88C641A}" destId="{97340F42-7DE5-40D7-AF7E-1B096E1D8A64}" srcOrd="10" destOrd="0" parTransId="{24DFBAF5-2BF5-4FD7-A48A-03202F0E899C}" sibTransId="{61C742FC-7340-4B01-8765-024CF23810B7}"/>
    <dgm:cxn modelId="{2B224235-F775-4D3F-8BCE-8A1048A391C0}" type="presOf" srcId="{C722E201-F6B1-4C9A-BAA6-65FA4EDBD008}" destId="{20BE7C08-94E8-47C2-B51B-D0CD013B3C44}" srcOrd="0" destOrd="0" presId="urn:microsoft.com/office/officeart/2005/8/layout/vProcess5"/>
    <dgm:cxn modelId="{CF94B2F3-6134-4DEE-B0DF-E58955ABB102}" srcId="{51F4DB07-D12A-4B35-848B-5AD8B88C641A}" destId="{F2605CCF-AD5B-4914-9E1B-C3997E9A8993}" srcOrd="2" destOrd="0" parTransId="{62994EBB-BB55-48B0-A383-8CCE5AE627E6}" sibTransId="{5831661D-75A7-4097-972F-59421D00EEB4}"/>
    <dgm:cxn modelId="{8727BADF-CC32-478F-9E70-19C8E5578897}" srcId="{51F4DB07-D12A-4B35-848B-5AD8B88C641A}" destId="{5C96B91C-D72F-43BD-8764-5F29FE48D594}" srcOrd="11" destOrd="0" parTransId="{3F7DA8D5-B723-4D46-895F-B53AFA2D5EAB}" sibTransId="{E8EA960F-34F0-4D71-8119-4AE35F3D946E}"/>
    <dgm:cxn modelId="{2C0FCCE8-C665-416F-893F-D160697FEE3D}" type="presOf" srcId="{2B6ED98E-FEC4-4E7A-BC09-90C76E006345}" destId="{44D2E26D-3D31-4C42-80E3-75EF03CF7DC3}" srcOrd="0" destOrd="0" presId="urn:microsoft.com/office/officeart/2005/8/layout/vProcess5"/>
    <dgm:cxn modelId="{B0A23FB5-3EF5-4897-95CE-865FDE4C0310}" srcId="{51F4DB07-D12A-4B35-848B-5AD8B88C641A}" destId="{154CCC8C-9B0A-41D6-A246-763614C4F08D}" srcOrd="9" destOrd="0" parTransId="{FE2B0507-F527-407F-9DCC-03F6E80F3C5A}" sibTransId="{76C6DFEB-A0F6-482C-8752-A8E79CC27201}"/>
    <dgm:cxn modelId="{7152B25A-6533-4C6B-80F2-AA0C62AA6DCF}" type="presOf" srcId="{F2605CCF-AD5B-4914-9E1B-C3997E9A8993}" destId="{57D16FFC-16BE-4FE0-B277-2331D1BB4593}" srcOrd="1" destOrd="0" presId="urn:microsoft.com/office/officeart/2005/8/layout/vProcess5"/>
    <dgm:cxn modelId="{EA163200-0E83-4799-BDC2-7597CCA692FC}" srcId="{51F4DB07-D12A-4B35-848B-5AD8B88C641A}" destId="{7E81D999-8D53-44C2-BEC9-3416F0F14F05}" srcOrd="0" destOrd="0" parTransId="{7DF07CDF-0C74-4DD1-9C01-B69805769654}" sibTransId="{2B6ED98E-FEC4-4E7A-BC09-90C76E006345}"/>
    <dgm:cxn modelId="{9143B683-CFEE-4D65-934C-B99E3F73DF04}" srcId="{51F4DB07-D12A-4B35-848B-5AD8B88C641A}" destId="{A6C795F8-EAF8-4AB5-B0B8-C07B2ECA7A94}" srcOrd="1" destOrd="0" parTransId="{66DF062C-D561-4E7E-B52C-9F3FD15C5681}" sibTransId="{1CFD5C4D-03B4-438F-8020-B2D1C09CFDA0}"/>
    <dgm:cxn modelId="{8A234921-165E-4833-8562-15C322FF3AA5}" type="presOf" srcId="{7E81D999-8D53-44C2-BEC9-3416F0F14F05}" destId="{348968A7-01B2-4204-A73D-66B08BFA53CF}" srcOrd="0" destOrd="0" presId="urn:microsoft.com/office/officeart/2005/8/layout/vProcess5"/>
    <dgm:cxn modelId="{94622EB2-22D6-462F-A326-CFF176C6B1E1}" srcId="{51F4DB07-D12A-4B35-848B-5AD8B88C641A}" destId="{70F5E270-36D0-49E5-86B2-94E634D506EA}" srcOrd="5" destOrd="0" parTransId="{490B868B-C5BA-4C48-9113-EF69189517E2}" sibTransId="{D5FD8147-346C-4D37-A7BD-C29C0CA9B3AD}"/>
    <dgm:cxn modelId="{107B47FE-B5CF-4D94-87DE-F0A8C1E39FEA}" type="presOf" srcId="{A6C795F8-EAF8-4AB5-B0B8-C07B2ECA7A94}" destId="{7B250E69-F15F-4D40-BD6B-1006B778C363}" srcOrd="0" destOrd="0" presId="urn:microsoft.com/office/officeart/2005/8/layout/vProcess5"/>
    <dgm:cxn modelId="{6A524A9B-BC76-40CB-814F-BC8736899DD5}" type="presOf" srcId="{1CFD5C4D-03B4-438F-8020-B2D1C09CFDA0}" destId="{1A686735-396B-4B2E-8578-147048196F4C}" srcOrd="0" destOrd="0" presId="urn:microsoft.com/office/officeart/2005/8/layout/vProcess5"/>
    <dgm:cxn modelId="{A70B6B3D-8EF5-43FC-8080-D64BBF4C73D2}" type="presOf" srcId="{51F4DB07-D12A-4B35-848B-5AD8B88C641A}" destId="{F1890E72-6D78-43A0-9A02-1C8D7C8EDA26}" srcOrd="0" destOrd="0" presId="urn:microsoft.com/office/officeart/2005/8/layout/vProcess5"/>
    <dgm:cxn modelId="{24C78580-CB97-4963-AAF8-B3ABD518649E}" srcId="{51F4DB07-D12A-4B35-848B-5AD8B88C641A}" destId="{C0FCBBE3-1353-4D40-B0E7-7E518116FDD2}" srcOrd="4" destOrd="0" parTransId="{22540D9F-F739-4A37-92CA-9D46962BB500}" sibTransId="{F197D1D7-49F8-4B4B-8E0C-BF3E88B9CC1A}"/>
    <dgm:cxn modelId="{AF0F649C-89A6-4CAB-9481-95F5B77994A7}" type="presOf" srcId="{A6C795F8-EAF8-4AB5-B0B8-C07B2ECA7A94}" destId="{0F8FD5B1-2BA1-48BD-9219-F7D3C42D5B72}" srcOrd="1" destOrd="0" presId="urn:microsoft.com/office/officeart/2005/8/layout/vProcess5"/>
    <dgm:cxn modelId="{7F990314-9E6B-491C-9C8A-6D4A8C79570B}" srcId="{51F4DB07-D12A-4B35-848B-5AD8B88C641A}" destId="{0EB0D250-F5CA-4648-84B6-295D2EBBE1E0}" srcOrd="7" destOrd="0" parTransId="{6FC66A27-ABCE-49E5-8AE4-BF1915454B04}" sibTransId="{86B7E706-ED02-4F03-98C0-BAF76B4762A1}"/>
    <dgm:cxn modelId="{3540102B-7697-40C8-9E91-E002020AE76C}" srcId="{51F4DB07-D12A-4B35-848B-5AD8B88C641A}" destId="{CB08D645-15DD-42BD-AB0D-91B2C9F17C4E}" srcOrd="8" destOrd="0" parTransId="{118CCC84-27A6-484E-BB66-DA805869EF00}" sibTransId="{C34D0B2E-53BA-40AC-807F-A4CBCF4082B8}"/>
    <dgm:cxn modelId="{5DB7F8BB-AB97-40B2-9237-B8E577241FE9}" type="presOf" srcId="{9D656DA6-566D-479D-9612-1CCBC88CFA85}" destId="{5136F980-680E-47E9-AEF5-0C47187D1C71}" srcOrd="0" destOrd="0" presId="urn:microsoft.com/office/officeart/2005/8/layout/vProcess5"/>
    <dgm:cxn modelId="{567EFD79-4DF2-4D84-891D-F5F9F233F64D}" srcId="{51F4DB07-D12A-4B35-848B-5AD8B88C641A}" destId="{C4844C1B-715C-420E-808D-21421CEC71ED}" srcOrd="6" destOrd="0" parTransId="{CECF809F-7366-406D-BB4E-CB59ECA5DE01}" sibTransId="{71F34209-8EC9-4458-A28D-90F676CD264C}"/>
    <dgm:cxn modelId="{C6B169C7-FEDF-48B8-85A5-D3C75ED1CB53}" type="presParOf" srcId="{F1890E72-6D78-43A0-9A02-1C8D7C8EDA26}" destId="{37AC3EBA-C23E-470F-BA04-F0D4D60F7643}" srcOrd="0" destOrd="0" presId="urn:microsoft.com/office/officeart/2005/8/layout/vProcess5"/>
    <dgm:cxn modelId="{34F2873F-DE7E-45EC-86C0-986F933B035F}" type="presParOf" srcId="{F1890E72-6D78-43A0-9A02-1C8D7C8EDA26}" destId="{348968A7-01B2-4204-A73D-66B08BFA53CF}" srcOrd="1" destOrd="0" presId="urn:microsoft.com/office/officeart/2005/8/layout/vProcess5"/>
    <dgm:cxn modelId="{B3586923-DD5B-4784-99F1-67361FCBA9A3}" type="presParOf" srcId="{F1890E72-6D78-43A0-9A02-1C8D7C8EDA26}" destId="{7B250E69-F15F-4D40-BD6B-1006B778C363}" srcOrd="2" destOrd="0" presId="urn:microsoft.com/office/officeart/2005/8/layout/vProcess5"/>
    <dgm:cxn modelId="{3897E5ED-DC4D-4A8B-B123-318900F7D205}" type="presParOf" srcId="{F1890E72-6D78-43A0-9A02-1C8D7C8EDA26}" destId="{6B671571-B51B-4CA2-AF40-D3D92BED68E0}" srcOrd="3" destOrd="0" presId="urn:microsoft.com/office/officeart/2005/8/layout/vProcess5"/>
    <dgm:cxn modelId="{D8990D42-DE5A-4801-8F8B-CE6298BCD1F2}" type="presParOf" srcId="{F1890E72-6D78-43A0-9A02-1C8D7C8EDA26}" destId="{5136F980-680E-47E9-AEF5-0C47187D1C71}" srcOrd="4" destOrd="0" presId="urn:microsoft.com/office/officeart/2005/8/layout/vProcess5"/>
    <dgm:cxn modelId="{68EDCDC1-994A-4275-A035-B1B9F0DEC369}" type="presParOf" srcId="{F1890E72-6D78-43A0-9A02-1C8D7C8EDA26}" destId="{E4BAF169-5BEE-4383-97BA-BB942E2EA8FC}" srcOrd="5" destOrd="0" presId="urn:microsoft.com/office/officeart/2005/8/layout/vProcess5"/>
    <dgm:cxn modelId="{8515A005-4DE4-4C68-A7A7-CAD9A916419F}" type="presParOf" srcId="{F1890E72-6D78-43A0-9A02-1C8D7C8EDA26}" destId="{44D2E26D-3D31-4C42-80E3-75EF03CF7DC3}" srcOrd="6" destOrd="0" presId="urn:microsoft.com/office/officeart/2005/8/layout/vProcess5"/>
    <dgm:cxn modelId="{39DAE8F4-F64D-402C-BBC6-8188B5E810FC}" type="presParOf" srcId="{F1890E72-6D78-43A0-9A02-1C8D7C8EDA26}" destId="{1A686735-396B-4B2E-8578-147048196F4C}" srcOrd="7" destOrd="0" presId="urn:microsoft.com/office/officeart/2005/8/layout/vProcess5"/>
    <dgm:cxn modelId="{CEA5C83D-28CD-4A2F-8DA9-A5C4A6C5DEFC}" type="presParOf" srcId="{F1890E72-6D78-43A0-9A02-1C8D7C8EDA26}" destId="{81C93CED-0C8A-4B0C-A0F5-2427F7A020D1}" srcOrd="8" destOrd="0" presId="urn:microsoft.com/office/officeart/2005/8/layout/vProcess5"/>
    <dgm:cxn modelId="{54E8B763-168E-4B1C-926A-312B64960C64}" type="presParOf" srcId="{F1890E72-6D78-43A0-9A02-1C8D7C8EDA26}" destId="{20BE7C08-94E8-47C2-B51B-D0CD013B3C44}" srcOrd="9" destOrd="0" presId="urn:microsoft.com/office/officeart/2005/8/layout/vProcess5"/>
    <dgm:cxn modelId="{5FBEF996-15EF-4142-9BBC-6195C7A192F9}" type="presParOf" srcId="{F1890E72-6D78-43A0-9A02-1C8D7C8EDA26}" destId="{204E7E1E-17A5-42A4-A071-477D94E9DEDB}" srcOrd="10" destOrd="0" presId="urn:microsoft.com/office/officeart/2005/8/layout/vProcess5"/>
    <dgm:cxn modelId="{0CC4FE21-E7CE-45E3-ABCB-260BD95ADE63}" type="presParOf" srcId="{F1890E72-6D78-43A0-9A02-1C8D7C8EDA26}" destId="{0F8FD5B1-2BA1-48BD-9219-F7D3C42D5B72}" srcOrd="11" destOrd="0" presId="urn:microsoft.com/office/officeart/2005/8/layout/vProcess5"/>
    <dgm:cxn modelId="{AB7F1D98-D504-4182-9D98-308EA2D6D86D}" type="presParOf" srcId="{F1890E72-6D78-43A0-9A02-1C8D7C8EDA26}" destId="{57D16FFC-16BE-4FE0-B277-2331D1BB4593}" srcOrd="12" destOrd="0" presId="urn:microsoft.com/office/officeart/2005/8/layout/vProcess5"/>
    <dgm:cxn modelId="{A714B49E-798C-4891-8C9B-606198EC6B96}" type="presParOf" srcId="{F1890E72-6D78-43A0-9A02-1C8D7C8EDA26}" destId="{E6ED62EE-738E-4880-8902-A21F23697624}" srcOrd="13" destOrd="0" presId="urn:microsoft.com/office/officeart/2005/8/layout/vProcess5"/>
    <dgm:cxn modelId="{AB2DFBCD-7909-469E-8AFB-3773702BEC74}" type="presParOf" srcId="{F1890E72-6D78-43A0-9A02-1C8D7C8EDA26}" destId="{91EBEFF0-030E-4109-8A22-022C6C8297C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672E6-CD4D-4073-93AF-7FF3781F1DA6}">
      <dsp:nvSpPr>
        <dsp:cNvPr id="0" name=""/>
        <dsp:cNvSpPr/>
      </dsp:nvSpPr>
      <dsp:spPr>
        <a:xfrm>
          <a:off x="3375463" y="1875259"/>
          <a:ext cx="1123105" cy="11231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solidFill>
                <a:schemeClr val="tx1"/>
              </a:solidFill>
            </a:rPr>
            <a:t>слово</a:t>
          </a:r>
        </a:p>
      </dsp:txBody>
      <dsp:txXfrm>
        <a:off x="3539938" y="2039734"/>
        <a:ext cx="794155" cy="794155"/>
      </dsp:txXfrm>
    </dsp:sp>
    <dsp:sp modelId="{38A2C1D4-EE9F-41AF-A1E0-24E0AA4B8666}">
      <dsp:nvSpPr>
        <dsp:cNvPr id="0" name=""/>
        <dsp:cNvSpPr/>
      </dsp:nvSpPr>
      <dsp:spPr>
        <a:xfrm rot="16200000">
          <a:off x="3817246" y="1491155"/>
          <a:ext cx="239539" cy="3298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853177" y="1593047"/>
        <a:ext cx="167677" cy="197885"/>
      </dsp:txXfrm>
    </dsp:sp>
    <dsp:sp modelId="{62CBA63B-E1CD-4CD9-9BA8-9E33E1A3B3AA}">
      <dsp:nvSpPr>
        <dsp:cNvPr id="0" name=""/>
        <dsp:cNvSpPr/>
      </dsp:nvSpPr>
      <dsp:spPr>
        <a:xfrm>
          <a:off x="2308331" y="19418"/>
          <a:ext cx="3257369" cy="14038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>
              <a:solidFill>
                <a:schemeClr val="tx1"/>
              </a:solidFill>
            </a:rPr>
            <a:t>Номинативная, или дефинитивная, функция 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2785362" y="225012"/>
        <a:ext cx="2303307" cy="992693"/>
      </dsp:txXfrm>
    </dsp:sp>
    <dsp:sp modelId="{F308A041-9626-46EF-B4EF-1F9C222D7264}">
      <dsp:nvSpPr>
        <dsp:cNvPr id="0" name=""/>
        <dsp:cNvSpPr/>
      </dsp:nvSpPr>
      <dsp:spPr>
        <a:xfrm rot="21517398">
          <a:off x="4551857" y="2255584"/>
          <a:ext cx="128850" cy="3298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211785"/>
            <a:satOff val="7099"/>
            <a:lumOff val="-86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4551863" y="2322009"/>
        <a:ext cx="90195" cy="197885"/>
      </dsp:txXfrm>
    </dsp:sp>
    <dsp:sp modelId="{86EDB588-D100-43BB-8740-A5BAFF26E904}">
      <dsp:nvSpPr>
        <dsp:cNvPr id="0" name=""/>
        <dsp:cNvSpPr/>
      </dsp:nvSpPr>
      <dsp:spPr>
        <a:xfrm>
          <a:off x="4738913" y="1676402"/>
          <a:ext cx="3262086" cy="1403881"/>
        </a:xfrm>
        <a:prstGeom prst="ellipse">
          <a:avLst/>
        </a:prstGeom>
        <a:solidFill>
          <a:schemeClr val="accent2">
            <a:hueOff val="-4211785"/>
            <a:satOff val="7099"/>
            <a:lumOff val="-86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>
              <a:solidFill>
                <a:schemeClr val="tx1"/>
              </a:solidFill>
            </a:rPr>
            <a:t>Коммуникативная функция 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5216634" y="1881996"/>
        <a:ext cx="2306644" cy="992693"/>
      </dsp:txXfrm>
    </dsp:sp>
    <dsp:sp modelId="{05B3D3F6-E12D-49A0-B7AE-3CE4FCA3213F}">
      <dsp:nvSpPr>
        <dsp:cNvPr id="0" name=""/>
        <dsp:cNvSpPr/>
      </dsp:nvSpPr>
      <dsp:spPr>
        <a:xfrm rot="5554575">
          <a:off x="3787943" y="3042090"/>
          <a:ext cx="228838" cy="3298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8423570"/>
            <a:satOff val="14198"/>
            <a:lumOff val="-173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3823811" y="3073760"/>
        <a:ext cx="160187" cy="197885"/>
      </dsp:txXfrm>
    </dsp:sp>
    <dsp:sp modelId="{1620F809-0341-4A2F-A7EE-B4908BD80E45}">
      <dsp:nvSpPr>
        <dsp:cNvPr id="0" name=""/>
        <dsp:cNvSpPr/>
      </dsp:nvSpPr>
      <dsp:spPr>
        <a:xfrm>
          <a:off x="2209804" y="3429003"/>
          <a:ext cx="3301971" cy="1403881"/>
        </a:xfrm>
        <a:prstGeom prst="ellipse">
          <a:avLst/>
        </a:prstGeom>
        <a:solidFill>
          <a:schemeClr val="accent2">
            <a:hueOff val="-8423570"/>
            <a:satOff val="14198"/>
            <a:lumOff val="-173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>
              <a:solidFill>
                <a:schemeClr val="tx1"/>
              </a:solidFill>
            </a:rPr>
            <a:t>Слово выражает оценку субъекта 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2693366" y="3634597"/>
        <a:ext cx="2334847" cy="992693"/>
      </dsp:txXfrm>
    </dsp:sp>
    <dsp:sp modelId="{893D95F9-5C18-40F0-9C96-B926BD69B3FF}">
      <dsp:nvSpPr>
        <dsp:cNvPr id="0" name=""/>
        <dsp:cNvSpPr/>
      </dsp:nvSpPr>
      <dsp:spPr>
        <a:xfrm rot="10876316">
          <a:off x="3098716" y="2255468"/>
          <a:ext cx="195697" cy="3298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3157418" y="2322081"/>
        <a:ext cx="136988" cy="197885"/>
      </dsp:txXfrm>
    </dsp:sp>
    <dsp:sp modelId="{3774B6A1-1DC2-46F0-AAAD-3C7EA17683E2}">
      <dsp:nvSpPr>
        <dsp:cNvPr id="0" name=""/>
        <dsp:cNvSpPr/>
      </dsp:nvSpPr>
      <dsp:spPr>
        <a:xfrm>
          <a:off x="0" y="1680852"/>
          <a:ext cx="3008152" cy="1403881"/>
        </a:xfrm>
        <a:prstGeom prst="ellipse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>
              <a:solidFill>
                <a:schemeClr val="tx1"/>
              </a:solidFill>
            </a:rPr>
            <a:t>Функция обобщения 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440534" y="1886446"/>
        <a:ext cx="2127084" cy="9926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D873E-B3F7-4DCC-B004-3E6801E0ED94}">
      <dsp:nvSpPr>
        <dsp:cNvPr id="0" name=""/>
        <dsp:cNvSpPr/>
      </dsp:nvSpPr>
      <dsp:spPr>
        <a:xfrm>
          <a:off x="0" y="457179"/>
          <a:ext cx="8077199" cy="504824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2A81EC-9833-45B6-B0DE-AA6B049897C9}">
      <dsp:nvSpPr>
        <dsp:cNvPr id="0" name=""/>
        <dsp:cNvSpPr/>
      </dsp:nvSpPr>
      <dsp:spPr>
        <a:xfrm>
          <a:off x="1025804" y="3968489"/>
          <a:ext cx="210007" cy="21000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52F60-8CAF-4E55-AAA2-F70DD8E55D81}">
      <dsp:nvSpPr>
        <dsp:cNvPr id="0" name=""/>
        <dsp:cNvSpPr/>
      </dsp:nvSpPr>
      <dsp:spPr>
        <a:xfrm>
          <a:off x="685793" y="4267197"/>
          <a:ext cx="1881987" cy="1458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278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В начальной лексике ребенка преобладают: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Лепетные слова</a:t>
          </a:r>
        </a:p>
      </dsp:txBody>
      <dsp:txXfrm>
        <a:off x="685793" y="4267197"/>
        <a:ext cx="1881987" cy="1458944"/>
      </dsp:txXfrm>
    </dsp:sp>
    <dsp:sp modelId="{1F76802E-9BD0-44B9-810E-FA76523F2F20}">
      <dsp:nvSpPr>
        <dsp:cNvPr id="0" name=""/>
        <dsp:cNvSpPr/>
      </dsp:nvSpPr>
      <dsp:spPr>
        <a:xfrm>
          <a:off x="2879521" y="2596375"/>
          <a:ext cx="379628" cy="379628"/>
        </a:xfrm>
        <a:prstGeom prst="ellipse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86D90F-37C5-4E6C-9FCC-4B5679135BC5}">
      <dsp:nvSpPr>
        <dsp:cNvPr id="0" name=""/>
        <dsp:cNvSpPr/>
      </dsp:nvSpPr>
      <dsp:spPr>
        <a:xfrm>
          <a:off x="3069336" y="2786189"/>
          <a:ext cx="1938528" cy="2746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15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Звукоподражательные комплексы  («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ав-ав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», «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ням-ням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», «бо-бо»)</a:t>
          </a:r>
        </a:p>
      </dsp:txBody>
      <dsp:txXfrm>
        <a:off x="3069336" y="2786189"/>
        <a:ext cx="1938528" cy="2746248"/>
      </dsp:txXfrm>
    </dsp:sp>
    <dsp:sp modelId="{0CFD9664-CEA8-4A30-A02D-B00F47F373DA}">
      <dsp:nvSpPr>
        <dsp:cNvPr id="0" name=""/>
        <dsp:cNvSpPr/>
      </dsp:nvSpPr>
      <dsp:spPr>
        <a:xfrm>
          <a:off x="5108829" y="1761394"/>
          <a:ext cx="525018" cy="525018"/>
        </a:xfrm>
        <a:prstGeom prst="ellipse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8C0A51-36AE-48DA-A348-16F8F983CAF3}">
      <dsp:nvSpPr>
        <dsp:cNvPr id="0" name=""/>
        <dsp:cNvSpPr/>
      </dsp:nvSpPr>
      <dsp:spPr>
        <a:xfrm>
          <a:off x="5371338" y="2023903"/>
          <a:ext cx="1938528" cy="350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19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Постепенно дети переходят к нормативным словам.</a:t>
          </a:r>
        </a:p>
      </dsp:txBody>
      <dsp:txXfrm>
        <a:off x="5371338" y="2023903"/>
        <a:ext cx="1938528" cy="35085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3B12A-81A4-4E03-A1B9-2169C52CAA63}">
      <dsp:nvSpPr>
        <dsp:cNvPr id="0" name=""/>
        <dsp:cNvSpPr/>
      </dsp:nvSpPr>
      <dsp:spPr>
        <a:xfrm>
          <a:off x="0" y="980258"/>
          <a:ext cx="7467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0A2E2-382C-4826-8FE8-9DC0432910E9}">
      <dsp:nvSpPr>
        <dsp:cNvPr id="0" name=""/>
        <dsp:cNvSpPr/>
      </dsp:nvSpPr>
      <dsp:spPr>
        <a:xfrm>
          <a:off x="152399" y="152687"/>
          <a:ext cx="5903714" cy="11680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фонетико-фонематического строя речи </a:t>
          </a:r>
        </a:p>
      </dsp:txBody>
      <dsp:txXfrm>
        <a:off x="209418" y="209706"/>
        <a:ext cx="5789676" cy="1053993"/>
      </dsp:txXfrm>
    </dsp:sp>
    <dsp:sp modelId="{317303CE-3F5C-4D94-A608-08F35EF3687E}">
      <dsp:nvSpPr>
        <dsp:cNvPr id="0" name=""/>
        <dsp:cNvSpPr/>
      </dsp:nvSpPr>
      <dsp:spPr>
        <a:xfrm>
          <a:off x="0" y="2521021"/>
          <a:ext cx="7467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516B32-3BC3-4DD8-9F20-2E6060F09ACF}">
      <dsp:nvSpPr>
        <dsp:cNvPr id="0" name=""/>
        <dsp:cNvSpPr/>
      </dsp:nvSpPr>
      <dsp:spPr>
        <a:xfrm>
          <a:off x="152399" y="2900046"/>
          <a:ext cx="5844181" cy="13639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также развитием представлений ребенка об окружающей действительности</a:t>
          </a:r>
        </a:p>
      </dsp:txBody>
      <dsp:txXfrm>
        <a:off x="218983" y="2966630"/>
        <a:ext cx="5711013" cy="1230810"/>
      </dsp:txXfrm>
    </dsp:sp>
    <dsp:sp modelId="{CDEF6EC1-FE07-4C47-9AC0-C48CB1A7B104}">
      <dsp:nvSpPr>
        <dsp:cNvPr id="0" name=""/>
        <dsp:cNvSpPr/>
      </dsp:nvSpPr>
      <dsp:spPr>
        <a:xfrm>
          <a:off x="0" y="3809999"/>
          <a:ext cx="7467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7CB798-DADE-4897-BDCF-3C60E84CFAC6}">
      <dsp:nvSpPr>
        <dsp:cNvPr id="0" name=""/>
        <dsp:cNvSpPr/>
      </dsp:nvSpPr>
      <dsp:spPr>
        <a:xfrm>
          <a:off x="228598" y="1683618"/>
          <a:ext cx="5831804" cy="11762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грамматического строя речи</a:t>
          </a:r>
        </a:p>
      </dsp:txBody>
      <dsp:txXfrm>
        <a:off x="286017" y="1741037"/>
        <a:ext cx="5716966" cy="10614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E9D0D0-431B-487C-8F7A-2FDCCB0189FC}">
      <dsp:nvSpPr>
        <dsp:cNvPr id="0" name=""/>
        <dsp:cNvSpPr/>
      </dsp:nvSpPr>
      <dsp:spPr>
        <a:xfrm>
          <a:off x="2187" y="838200"/>
          <a:ext cx="2195066" cy="319722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802" tIns="24130" rIns="120802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ситуация </a:t>
          </a:r>
        </a:p>
      </dsp:txBody>
      <dsp:txXfrm>
        <a:off x="323647" y="1306422"/>
        <a:ext cx="1552146" cy="2260779"/>
      </dsp:txXfrm>
    </dsp:sp>
    <dsp:sp modelId="{A51A9294-FFF7-4A96-B7E8-056463CB91DD}">
      <dsp:nvSpPr>
        <dsp:cNvPr id="0" name=""/>
        <dsp:cNvSpPr/>
      </dsp:nvSpPr>
      <dsp:spPr>
        <a:xfrm>
          <a:off x="1758240" y="838200"/>
          <a:ext cx="2195066" cy="3197223"/>
        </a:xfrm>
        <a:prstGeom prst="ellipse">
          <a:avLst/>
        </a:prstGeom>
        <a:solidFill>
          <a:schemeClr val="accent4">
            <a:alpha val="50000"/>
            <a:hueOff val="3470782"/>
            <a:satOff val="-19734"/>
            <a:lumOff val="63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802" tIns="24130" rIns="120802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жест</a:t>
          </a:r>
        </a:p>
      </dsp:txBody>
      <dsp:txXfrm>
        <a:off x="2079700" y="1306422"/>
        <a:ext cx="1552146" cy="2260779"/>
      </dsp:txXfrm>
    </dsp:sp>
    <dsp:sp modelId="{682A9416-9313-43EC-B6CF-55B28C63F019}">
      <dsp:nvSpPr>
        <dsp:cNvPr id="0" name=""/>
        <dsp:cNvSpPr/>
      </dsp:nvSpPr>
      <dsp:spPr>
        <a:xfrm>
          <a:off x="3514293" y="838200"/>
          <a:ext cx="2195066" cy="3197223"/>
        </a:xfrm>
        <a:prstGeom prst="ellipse">
          <a:avLst/>
        </a:prstGeom>
        <a:solidFill>
          <a:schemeClr val="accent4">
            <a:alpha val="50000"/>
            <a:hueOff val="6941564"/>
            <a:satOff val="-39468"/>
            <a:lumOff val="12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802" tIns="24130" rIns="120802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мимика</a:t>
          </a:r>
        </a:p>
      </dsp:txBody>
      <dsp:txXfrm>
        <a:off x="3835753" y="1306422"/>
        <a:ext cx="1552146" cy="2260779"/>
      </dsp:txXfrm>
    </dsp:sp>
    <dsp:sp modelId="{A9C4B598-618F-4C57-B88F-4EF44A4D2186}">
      <dsp:nvSpPr>
        <dsp:cNvPr id="0" name=""/>
        <dsp:cNvSpPr/>
      </dsp:nvSpPr>
      <dsp:spPr>
        <a:xfrm>
          <a:off x="5270346" y="838200"/>
          <a:ext cx="2195066" cy="3197223"/>
        </a:xfrm>
        <a:prstGeom prst="ellipse">
          <a:avLst/>
        </a:prstGeom>
        <a:solidFill>
          <a:schemeClr val="accent4">
            <a:alpha val="50000"/>
            <a:hueOff val="10412346"/>
            <a:satOff val="-59202"/>
            <a:lumOff val="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0802" tIns="24130" rIns="120802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интонация</a:t>
          </a:r>
        </a:p>
      </dsp:txBody>
      <dsp:txXfrm>
        <a:off x="5591806" y="1306422"/>
        <a:ext cx="1552146" cy="22607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FC270-9F92-477F-9194-21AC62E2E5A3}">
      <dsp:nvSpPr>
        <dsp:cNvPr id="0" name=""/>
        <dsp:cNvSpPr/>
      </dsp:nvSpPr>
      <dsp:spPr>
        <a:xfrm>
          <a:off x="-89911" y="0"/>
          <a:ext cx="8180822" cy="57912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примерно к пяти-шести годам жизни дети  </a:t>
          </a:r>
          <a:r>
            <a:rPr lang="ru-RU" sz="14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усва</a:t>
          </a:r>
          <a:r>
            <a:rPr lang="ru-RU" sz="1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­</a:t>
          </a:r>
          <a:br>
            <a:rPr lang="ru-RU" sz="1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ивают</a:t>
          </a:r>
          <a:r>
            <a:rPr lang="ru-RU" sz="1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слова, обозначающие родовые понятия, т.е. слова</a:t>
          </a:r>
          <a:br>
            <a:rPr lang="ru-RU" sz="1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третьей степени обобщения </a:t>
          </a:r>
        </a:p>
      </dsp:txBody>
      <dsp:txXfrm>
        <a:off x="2856820" y="289559"/>
        <a:ext cx="2287358" cy="868680"/>
      </dsp:txXfrm>
    </dsp:sp>
    <dsp:sp modelId="{370CF9DB-3959-433C-AB7B-66A21AE6179D}">
      <dsp:nvSpPr>
        <dsp:cNvPr id="0" name=""/>
        <dsp:cNvSpPr/>
      </dsp:nvSpPr>
      <dsp:spPr>
        <a:xfrm>
          <a:off x="572688" y="1469065"/>
          <a:ext cx="6817354" cy="4011309"/>
        </a:xfrm>
        <a:prstGeom prst="ellipse">
          <a:avLst/>
        </a:prstGeom>
        <a:solidFill>
          <a:schemeClr val="accent4">
            <a:hueOff val="3470782"/>
            <a:satOff val="-19734"/>
            <a:lumOff val="63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возрасте трех лет дети начинают усваивать слова</a:t>
          </a:r>
          <a:br>
            <a: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второй степени обобщения, обобщающие родовые понятия</a:t>
          </a:r>
          <a:br>
            <a: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endParaRPr lang="ru-RU" sz="1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90033" y="1709743"/>
        <a:ext cx="2382665" cy="722035"/>
      </dsp:txXfrm>
    </dsp:sp>
    <dsp:sp modelId="{06A058FD-FD6E-4CA7-9657-DBADAEF0C9D7}">
      <dsp:nvSpPr>
        <dsp:cNvPr id="0" name=""/>
        <dsp:cNvSpPr/>
      </dsp:nvSpPr>
      <dsp:spPr>
        <a:xfrm>
          <a:off x="1437372" y="2666992"/>
          <a:ext cx="5115830" cy="3004347"/>
        </a:xfrm>
        <a:prstGeom prst="ellipse">
          <a:avLst/>
        </a:prstGeom>
        <a:solidFill>
          <a:schemeClr val="accent4">
            <a:hueOff val="6941564"/>
            <a:satOff val="-39468"/>
            <a:lumOff val="12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 второму году жизни ребенок усваивает слова первой степени обобщения, т.е. начинает понимать обобщающие значения наименований однородных предметов, действий, качеств — </a:t>
          </a:r>
          <a:r>
            <a:rPr lang="ru-RU" sz="1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имен нарицательных</a:t>
          </a:r>
        </a:p>
      </dsp:txBody>
      <dsp:txXfrm>
        <a:off x="2803299" y="2892318"/>
        <a:ext cx="2383976" cy="675978"/>
      </dsp:txXfrm>
    </dsp:sp>
    <dsp:sp modelId="{BF553E67-D9D1-4EE1-9964-2B2DDCC34AA2}">
      <dsp:nvSpPr>
        <dsp:cNvPr id="0" name=""/>
        <dsp:cNvSpPr/>
      </dsp:nvSpPr>
      <dsp:spPr>
        <a:xfrm>
          <a:off x="2286003" y="4196998"/>
          <a:ext cx="3579100" cy="1594201"/>
        </a:xfrm>
        <a:prstGeom prst="ellipse">
          <a:avLst/>
        </a:prstGeom>
        <a:solidFill>
          <a:schemeClr val="accent4">
            <a:hueOff val="10412346"/>
            <a:satOff val="-59202"/>
            <a:lumOff val="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нулевой стадией обобщения являются обобщен­ные имена и названия единичного предмета</a:t>
          </a:r>
        </a:p>
      </dsp:txBody>
      <dsp:txXfrm>
        <a:off x="2810150" y="4595548"/>
        <a:ext cx="2530806" cy="7971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5A6EFE-4793-4141-9E65-DCC919FB1DCE}">
      <dsp:nvSpPr>
        <dsp:cNvPr id="0" name=""/>
        <dsp:cNvSpPr/>
      </dsp:nvSpPr>
      <dsp:spPr>
        <a:xfrm>
          <a:off x="931465" y="0"/>
          <a:ext cx="4873625" cy="4873625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426C4A-05C1-48B9-A226-BE208494B0F8}">
      <dsp:nvSpPr>
        <dsp:cNvPr id="0" name=""/>
        <dsp:cNvSpPr/>
      </dsp:nvSpPr>
      <dsp:spPr>
        <a:xfrm>
          <a:off x="1676389" y="381000"/>
          <a:ext cx="3167856" cy="4331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50,2% существительных</a:t>
          </a:r>
        </a:p>
      </dsp:txBody>
      <dsp:txXfrm>
        <a:off x="1697531" y="402142"/>
        <a:ext cx="3125572" cy="390821"/>
      </dsp:txXfrm>
    </dsp:sp>
    <dsp:sp modelId="{C5708230-D339-4E40-87AA-8AA8BC7E5C4F}">
      <dsp:nvSpPr>
        <dsp:cNvPr id="0" name=""/>
        <dsp:cNvSpPr/>
      </dsp:nvSpPr>
      <dsp:spPr>
        <a:xfrm>
          <a:off x="1905013" y="914399"/>
          <a:ext cx="3167856" cy="4331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27,4% глаголов</a:t>
          </a:r>
        </a:p>
      </dsp:txBody>
      <dsp:txXfrm>
        <a:off x="1926155" y="935541"/>
        <a:ext cx="3125572" cy="390821"/>
      </dsp:txXfrm>
    </dsp:sp>
    <dsp:sp modelId="{411A73FD-2F09-4DA6-BE84-FDC0AB7080AB}">
      <dsp:nvSpPr>
        <dsp:cNvPr id="0" name=""/>
        <dsp:cNvSpPr/>
      </dsp:nvSpPr>
      <dsp:spPr>
        <a:xfrm>
          <a:off x="2133606" y="1447800"/>
          <a:ext cx="3167856" cy="4331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11,8% прилагательных</a:t>
          </a:r>
        </a:p>
      </dsp:txBody>
      <dsp:txXfrm>
        <a:off x="2154748" y="1468942"/>
        <a:ext cx="3125572" cy="390821"/>
      </dsp:txXfrm>
    </dsp:sp>
    <dsp:sp modelId="{C5A4CA01-AA6D-4F1B-9F75-91BA8A02E63E}">
      <dsp:nvSpPr>
        <dsp:cNvPr id="0" name=""/>
        <dsp:cNvSpPr/>
      </dsp:nvSpPr>
      <dsp:spPr>
        <a:xfrm>
          <a:off x="2362198" y="1981200"/>
          <a:ext cx="3167856" cy="4331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5,8% наречий</a:t>
          </a:r>
        </a:p>
      </dsp:txBody>
      <dsp:txXfrm>
        <a:off x="2383340" y="2002342"/>
        <a:ext cx="3125572" cy="390821"/>
      </dsp:txXfrm>
    </dsp:sp>
    <dsp:sp modelId="{07063F09-175A-46C2-B7BB-4C2EDECBC5A6}">
      <dsp:nvSpPr>
        <dsp:cNvPr id="0" name=""/>
        <dsp:cNvSpPr/>
      </dsp:nvSpPr>
      <dsp:spPr>
        <a:xfrm>
          <a:off x="2667009" y="2514598"/>
          <a:ext cx="3167856" cy="4331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1,9% числительных</a:t>
          </a:r>
        </a:p>
      </dsp:txBody>
      <dsp:txXfrm>
        <a:off x="2688151" y="2535740"/>
        <a:ext cx="3125572" cy="390821"/>
      </dsp:txXfrm>
    </dsp:sp>
    <dsp:sp modelId="{1B758061-BF14-4EDA-8AA6-E5DA78FDBB74}">
      <dsp:nvSpPr>
        <dsp:cNvPr id="0" name=""/>
        <dsp:cNvSpPr/>
      </dsp:nvSpPr>
      <dsp:spPr>
        <a:xfrm>
          <a:off x="2819415" y="3048002"/>
          <a:ext cx="3167856" cy="4331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1,2% союзов</a:t>
          </a:r>
        </a:p>
      </dsp:txBody>
      <dsp:txXfrm>
        <a:off x="2840557" y="3069144"/>
        <a:ext cx="3125572" cy="390821"/>
      </dsp:txXfrm>
    </dsp:sp>
    <dsp:sp modelId="{0C46716B-325D-4364-8731-F3F20D10D6AE}">
      <dsp:nvSpPr>
        <dsp:cNvPr id="0" name=""/>
        <dsp:cNvSpPr/>
      </dsp:nvSpPr>
      <dsp:spPr>
        <a:xfrm>
          <a:off x="3124194" y="3581401"/>
          <a:ext cx="3167856" cy="4331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0,9% предлогов </a:t>
          </a:r>
        </a:p>
      </dsp:txBody>
      <dsp:txXfrm>
        <a:off x="3145336" y="3602543"/>
        <a:ext cx="3125572" cy="390821"/>
      </dsp:txXfrm>
    </dsp:sp>
    <dsp:sp modelId="{2E6CA330-53F1-48BF-AC46-F01494FF447A}">
      <dsp:nvSpPr>
        <dsp:cNvPr id="0" name=""/>
        <dsp:cNvSpPr/>
      </dsp:nvSpPr>
      <dsp:spPr>
        <a:xfrm>
          <a:off x="3581411" y="4114801"/>
          <a:ext cx="3167856" cy="4331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0,9% междометий и частиц</a:t>
          </a:r>
        </a:p>
      </dsp:txBody>
      <dsp:txXfrm>
        <a:off x="3602553" y="4135943"/>
        <a:ext cx="3125572" cy="3908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298FB-9B48-4693-8D0F-12FE8CF6F410}">
      <dsp:nvSpPr>
        <dsp:cNvPr id="0" name=""/>
        <dsp:cNvSpPr/>
      </dsp:nvSpPr>
      <dsp:spPr>
        <a:xfrm>
          <a:off x="0" y="-39688"/>
          <a:ext cx="6347460" cy="146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уровень 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выражено речевое внимание, прислушивается к голосу, адекватно реагирует на интонацию, узнает знакомые голоса. Этот уровень здоровый ребенок проходит от 3 до 6 месяцев.</a:t>
          </a:r>
        </a:p>
      </dsp:txBody>
      <dsp:txXfrm>
        <a:off x="42823" y="3135"/>
        <a:ext cx="4769753" cy="1376441"/>
      </dsp:txXfrm>
    </dsp:sp>
    <dsp:sp modelId="{290D273B-A387-49FA-9CDF-6472A0669E8B}">
      <dsp:nvSpPr>
        <dsp:cNvPr id="0" name=""/>
        <dsp:cNvSpPr/>
      </dsp:nvSpPr>
      <dsp:spPr>
        <a:xfrm>
          <a:off x="560069" y="1666080"/>
          <a:ext cx="6347460" cy="146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уровень </a:t>
          </a:r>
          <a:r>
            <a:rPr lang="ru-RU" sz="16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понимает отдельные инструкции в знакомых словосочетаниях, подчиняется некоторым словесным командам: «Поцелуй маму», «Где папа?». ЭТОТ УРОВЕНЬ ЗДОРОВЫЙ РЕБЕНОК ПРОХОДИТ ОТ 6 ДО 10 МЕСЯЦЕВ.</a:t>
          </a:r>
        </a:p>
      </dsp:txBody>
      <dsp:txXfrm>
        <a:off x="602892" y="1708903"/>
        <a:ext cx="4751387" cy="1376441"/>
      </dsp:txXfrm>
    </dsp:sp>
    <dsp:sp modelId="{0B4F566E-D5BD-4021-A08E-FEA759317107}">
      <dsp:nvSpPr>
        <dsp:cNvPr id="0" name=""/>
        <dsp:cNvSpPr/>
      </dsp:nvSpPr>
      <dsp:spPr>
        <a:xfrm>
          <a:off x="1120139" y="3292472"/>
          <a:ext cx="6347460" cy="1620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 уровень 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понимает названия отдельных предметов и игрушек. а)понимает только название предметов и игрушек(10-12 мес.);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б)узнает их на картинках (12—14 мес.);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в)узнает их на сюжетных картинках (15—18 мес.).</a:t>
          </a:r>
        </a:p>
      </dsp:txBody>
      <dsp:txXfrm>
        <a:off x="1167612" y="3339945"/>
        <a:ext cx="4742087" cy="1525894"/>
      </dsp:txXfrm>
    </dsp:sp>
    <dsp:sp modelId="{5982C376-3083-42E1-9364-A75C8D0AF7A9}">
      <dsp:nvSpPr>
        <dsp:cNvPr id="0" name=""/>
        <dsp:cNvSpPr/>
      </dsp:nvSpPr>
      <dsp:spPr>
        <a:xfrm>
          <a:off x="5397103" y="1069061"/>
          <a:ext cx="950356" cy="95035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610933" y="1069061"/>
        <a:ext cx="522696" cy="715143"/>
      </dsp:txXfrm>
    </dsp:sp>
    <dsp:sp modelId="{DA618937-9101-4C3E-9A55-52CB3E1A8E01}">
      <dsp:nvSpPr>
        <dsp:cNvPr id="0" name=""/>
        <dsp:cNvSpPr/>
      </dsp:nvSpPr>
      <dsp:spPr>
        <a:xfrm>
          <a:off x="5957173" y="2765082"/>
          <a:ext cx="950356" cy="95035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171003" y="2765082"/>
        <a:ext cx="522696" cy="71514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968A7-01B2-4204-A73D-66B08BFA53CF}">
      <dsp:nvSpPr>
        <dsp:cNvPr id="0" name=""/>
        <dsp:cNvSpPr/>
      </dsp:nvSpPr>
      <dsp:spPr>
        <a:xfrm>
          <a:off x="0" y="0"/>
          <a:ext cx="5750052" cy="1069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 уровень </a:t>
          </a:r>
          <a:r>
            <a:rPr lang="ru-RU" sz="16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понимает название действий в разных ситуациях: «Покажи, кто сидит», «Кто спит?» и т.д.</a:t>
          </a:r>
        </a:p>
      </dsp:txBody>
      <dsp:txXfrm>
        <a:off x="31318" y="31318"/>
        <a:ext cx="4471113" cy="1006640"/>
      </dsp:txXfrm>
    </dsp:sp>
    <dsp:sp modelId="{7B250E69-F15F-4D40-BD6B-1006B778C363}">
      <dsp:nvSpPr>
        <dsp:cNvPr id="0" name=""/>
        <dsp:cNvSpPr/>
      </dsp:nvSpPr>
      <dsp:spPr>
        <a:xfrm>
          <a:off x="380971" y="1207436"/>
          <a:ext cx="5750052" cy="1069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а)понимает двухступенчатую инструкцию (2 года):</a:t>
          </a:r>
          <a:br>
            <a:rPr lang="ru-RU" sz="16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6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«Пойди на кухню, принести чашку», «Возьми платок, вытри нос» и т.д.;</a:t>
          </a:r>
        </a:p>
      </dsp:txBody>
      <dsp:txXfrm>
        <a:off x="412289" y="1238754"/>
        <a:ext cx="4562999" cy="1006640"/>
      </dsp:txXfrm>
    </dsp:sp>
    <dsp:sp modelId="{6B671571-B51B-4CA2-AF40-D3D92BED68E0}">
      <dsp:nvSpPr>
        <dsp:cNvPr id="0" name=""/>
        <dsp:cNvSpPr/>
      </dsp:nvSpPr>
      <dsp:spPr>
        <a:xfrm>
          <a:off x="858774" y="2435574"/>
          <a:ext cx="5750052" cy="1069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</a:rPr>
            <a:t>б)понимает значение предлогов в привычной конкретной ситуации, в привычной ситуации начинает понимать вопросы косвенных падежей</a:t>
          </a:r>
        </a:p>
      </dsp:txBody>
      <dsp:txXfrm>
        <a:off x="890092" y="2466892"/>
        <a:ext cx="4562999" cy="1006640"/>
      </dsp:txXfrm>
    </dsp:sp>
    <dsp:sp modelId="{5136F980-680E-47E9-AEF5-0C47187D1C71}">
      <dsp:nvSpPr>
        <dsp:cNvPr id="0" name=""/>
        <dsp:cNvSpPr/>
      </dsp:nvSpPr>
      <dsp:spPr>
        <a:xfrm>
          <a:off x="1288161" y="3653361"/>
          <a:ext cx="5750052" cy="1069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 уровень </a:t>
          </a:r>
          <a:r>
            <a:rPr lang="ru-RU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понимает прочитанные короткие рассказы и сказки (2 года 6 мес. — 2 года).</a:t>
          </a:r>
        </a:p>
      </dsp:txBody>
      <dsp:txXfrm>
        <a:off x="1319479" y="3684679"/>
        <a:ext cx="4562999" cy="1006640"/>
      </dsp:txXfrm>
    </dsp:sp>
    <dsp:sp modelId="{E4BAF169-5BEE-4383-97BA-BB942E2EA8FC}">
      <dsp:nvSpPr>
        <dsp:cNvPr id="0" name=""/>
        <dsp:cNvSpPr/>
      </dsp:nvSpPr>
      <dsp:spPr>
        <a:xfrm>
          <a:off x="1676377" y="4871148"/>
          <a:ext cx="5750052" cy="1069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 уровень  </a:t>
          </a:r>
          <a:r>
            <a:rPr lang="ru-RU" sz="16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—   понимает  значение  сложноподчиненных предложений, понимает значение предлогов вне</a:t>
          </a:r>
          <a:br>
            <a:rPr lang="ru-RU" sz="16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6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привычной конкретной ситуации (к 4 годам).</a:t>
          </a:r>
        </a:p>
      </dsp:txBody>
      <dsp:txXfrm>
        <a:off x="1707695" y="4902466"/>
        <a:ext cx="4562999" cy="1006640"/>
      </dsp:txXfrm>
    </dsp:sp>
    <dsp:sp modelId="{44D2E26D-3D31-4C42-80E3-75EF03CF7DC3}">
      <dsp:nvSpPr>
        <dsp:cNvPr id="0" name=""/>
        <dsp:cNvSpPr/>
      </dsp:nvSpPr>
      <dsp:spPr>
        <a:xfrm>
          <a:off x="5055022" y="781165"/>
          <a:ext cx="695029" cy="6950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5211404" y="781165"/>
        <a:ext cx="382265" cy="523009"/>
      </dsp:txXfrm>
    </dsp:sp>
    <dsp:sp modelId="{1A686735-396B-4B2E-8578-147048196F4C}">
      <dsp:nvSpPr>
        <dsp:cNvPr id="0" name=""/>
        <dsp:cNvSpPr/>
      </dsp:nvSpPr>
      <dsp:spPr>
        <a:xfrm>
          <a:off x="5484409" y="1998953"/>
          <a:ext cx="695029" cy="6950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5640791" y="1998953"/>
        <a:ext cx="382265" cy="523009"/>
      </dsp:txXfrm>
    </dsp:sp>
    <dsp:sp modelId="{81C93CED-0C8A-4B0C-A0F5-2427F7A020D1}">
      <dsp:nvSpPr>
        <dsp:cNvPr id="0" name=""/>
        <dsp:cNvSpPr/>
      </dsp:nvSpPr>
      <dsp:spPr>
        <a:xfrm>
          <a:off x="5913796" y="3198918"/>
          <a:ext cx="695029" cy="6950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6070178" y="3198918"/>
        <a:ext cx="382265" cy="523009"/>
      </dsp:txXfrm>
    </dsp:sp>
    <dsp:sp modelId="{20BE7C08-94E8-47C2-B51B-D0CD013B3C44}">
      <dsp:nvSpPr>
        <dsp:cNvPr id="0" name=""/>
        <dsp:cNvSpPr/>
      </dsp:nvSpPr>
      <dsp:spPr>
        <a:xfrm>
          <a:off x="6343183" y="4428586"/>
          <a:ext cx="695029" cy="69502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6499565" y="4428586"/>
        <a:ext cx="382265" cy="523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1143000"/>
            <a:ext cx="6858000" cy="2514600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Лексическое развитие ребенка в онтогенезе</a:t>
            </a:r>
            <a:br>
              <a:rPr lang="ru-RU" b="1" i="1" dirty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данным А.Н. Гвоздева, в словаре четырехлетнего ребенка наблюдается: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788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Лексика (словарь) ребенка развивается постепенно в ходе речевого общения окружающих с ребенком и знакомства с окружающим миром. Словарь представлен в двух аспектах: </a:t>
            </a:r>
          </a:p>
          <a:p>
            <a:pPr>
              <a:buBlip>
                <a:blip r:embed="rId2"/>
              </a:buBlip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Пассивный словарь (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импрессивная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лексика) — это те слова, которые ребенок знает, понимает их значение.</a:t>
            </a:r>
          </a:p>
          <a:p>
            <a:pPr>
              <a:buBlip>
                <a:blip r:embed="rId2"/>
              </a:buBlip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Активный словарь (экспрессивная лексика) — это те слова, которые ребенок использует в общении с окружающими.</a:t>
            </a: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   В норме пассивный словарь преобладает над активным. Понимание речи у детей формируется также в процессе речевого общения с окружающим миром.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7030A0"/>
                </a:solidFill>
              </a:rPr>
              <a:t>Н.С. Жукова выделяет шесть уровней понимания речи: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5240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533400"/>
          <a:ext cx="7467600" cy="5940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/>
              <a:t>Если у ребенка отсутствует понимание речи и отсутствует собственная речь, важно оценить, как он понимает жесты и мимику и как пытается их использовать в общении с окружающими. Это обследование проводится в порядке обучающего эксперимента.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особенности усвоения ребенком разных частей речи.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81000" y="1219200"/>
          <a:ext cx="8229600" cy="51054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04905">
                <a:tc>
                  <a:txBody>
                    <a:bodyPr/>
                    <a:lstStyle/>
                    <a:p>
                      <a:r>
                        <a:rPr kumimoji="0" lang="ru-RU" sz="1800" b="1" i="1" kern="1200" dirty="0"/>
                        <a:t>Существительные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/>
                        <a:t>самые первые слова, чаще употребляются в именительном падеже, т.к. именно так взрослый называет предметы, игрушки («стол», «чашка», «мяч» и т.д.).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0305">
                <a:tc>
                  <a:txBody>
                    <a:bodyPr/>
                    <a:lstStyle/>
                    <a:p>
                      <a:r>
                        <a:rPr kumimoji="0" lang="ru-RU" sz="1800" b="1" i="1" kern="1200" dirty="0"/>
                        <a:t>Глаголы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/>
                        <a:t>Чаще глагол используется как инфинитив или императив и не согласуется с существительным. Значительно позднее появляется согласование субъекта и предиката в числе, потом в лице и роде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0190">
                <a:tc>
                  <a:txBody>
                    <a:bodyPr/>
                    <a:lstStyle/>
                    <a:p>
                      <a:r>
                        <a:rPr kumimoji="0" lang="ru-RU" sz="1800" b="1" i="1" kern="1200" dirty="0"/>
                        <a:t>Прилагательные</a:t>
                      </a:r>
                      <a:r>
                        <a:rPr kumimoji="0" lang="ru-RU" sz="1800" kern="1200" dirty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/>
                        <a:t>Прилагательные используются в ограниченном количестве и обозначают величину, цвет, вкус, качество предметов.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533400"/>
          <a:ext cx="8229600" cy="49377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6440">
                <a:tc>
                  <a:txBody>
                    <a:bodyPr/>
                    <a:lstStyle/>
                    <a:p>
                      <a:r>
                        <a:rPr kumimoji="0" lang="ru-RU" sz="18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Наречия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появляются достаточно рано. К 2 годам 8 месяцам дети используют много наречий, выражающих разные отношения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440">
                <a:tc>
                  <a:txBody>
                    <a:bodyPr/>
                    <a:lstStyle/>
                    <a:p>
                      <a:r>
                        <a:rPr kumimoji="0" lang="ru-RU" sz="18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Числительные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появляются позже и усваиваются медленно. «Два» и «три» появляются в трем годам, а «четыре» и «пять» — ближе к четырем годам. Согласование числительных с существительными усваивается медленно.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6440">
                <a:tc>
                  <a:txBody>
                    <a:bodyPr/>
                    <a:lstStyle/>
                    <a:p>
                      <a:r>
                        <a:rPr kumimoji="0" lang="ru-RU" sz="18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Служебные слова (предлоги)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появляются поздно и в определенной последовательности. В 2 года 1 мес. — 2 года 3 мес. — предлоги: «в, на, у, с»; 2 года 3 мес. — 2 года — предлоги; простые употребляются верно; союзы: «если, чтобы»; 3-4 года — предлоги: «по, до, вместо,' после»; союзы: «куда, сколько, что».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Слово — это номинативная единица языка, которая служит названием предмета, его признака и действия. Лексика (от греч. </a:t>
            </a:r>
            <a:r>
              <a:rPr lang="en-US" dirty="0"/>
              <a:t>lexicos</a:t>
            </a:r>
            <a:r>
              <a:rPr lang="ru-RU" dirty="0"/>
              <a:t> — «словарный, словесный») — это совокупность слов, входящих в состав языка. Словарный запас обозначается термином «лексика».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 выполняют определенные функции: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0010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457200"/>
          <a:ext cx="8077200" cy="6016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1676400"/>
          </a:xfrm>
        </p:spPr>
        <p:txBody>
          <a:bodyPr>
            <a:no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Развитие словаря у ребенка тесно связано, с одной стороны, с развитием мышления и других психических процессов, а с другой стороны, с развитием всех компонентов языковой системы: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209800"/>
          <a:ext cx="7467600" cy="4264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Освоение окружающего мира ребенком происходит в процессе неречевой и речевой деятельности при непосредственном взаимодействии с реальными объектами и явлениями, а также через общение со взрослыми.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Первоначально общение с ребенком носит односторонний и эмоциональный характер и вызывает желание ребенка вступить в контакт и выразить свои потребности. Затем общение взрослых стимулирует внимание ребенка к знаковой системе языка с помощью звуковой символики</a:t>
            </a:r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На раннем этапе развития речи на предметную отнесенность слова оказывает влияние: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>
            <a:noAutofit/>
          </a:bodyPr>
          <a:lstStyle/>
          <a:p>
            <a:pPr>
              <a:buClr>
                <a:srgbClr val="00B0F0"/>
              </a:buClr>
              <a:buFont typeface="Wingdings 2" pitchFamily="18" charset="2"/>
              <a:buChar char="ô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начальном этапе овладения языка имя предмета является как бы частью или свойством самого предмета . 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«удвоение предмета».</a:t>
            </a:r>
          </a:p>
          <a:p>
            <a:pPr>
              <a:buClr>
                <a:srgbClr val="00B0F0"/>
              </a:buClr>
              <a:buFont typeface="Wingdings 2" pitchFamily="18" charset="2"/>
              <a:buChar char="ô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первых стадиях знакомства со словом ребенок не может еще усвоить слово в его «взрослом» значении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. Отмечается при этом феномен неполного овладения значением слова.</a:t>
            </a:r>
          </a:p>
          <a:p>
            <a:pPr>
              <a:buClr>
                <a:srgbClr val="00B0F0"/>
              </a:buClr>
              <a:buFont typeface="Wingdings 2" pitchFamily="18" charset="2"/>
              <a:buChar char="ô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процессе развития значения слов, в основном у детей от 1 до 2,5 лет,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отмечается явление сдвинутой референции, или «растяжения» значений слов, «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сверхгенерализация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7030A0"/>
                </a:solidFill>
              </a:rPr>
              <a:t>Л. П. Федоренко </a:t>
            </a:r>
            <a:r>
              <a:rPr lang="ru-RU" b="1" i="1" dirty="0"/>
              <a:t>выделяет несколько степеней обобщения слов по смыслу: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066800"/>
          <a:ext cx="8001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</TotalTime>
  <Words>939</Words>
  <Application>Microsoft Office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Century Schoolbook</vt:lpstr>
      <vt:lpstr>Times New Roman</vt:lpstr>
      <vt:lpstr>Wingdings</vt:lpstr>
      <vt:lpstr>Wingdings 2</vt:lpstr>
      <vt:lpstr>Эркер</vt:lpstr>
      <vt:lpstr>Лексическое развитие ребенка в онтогенезе </vt:lpstr>
      <vt:lpstr>Презентация PowerPoint</vt:lpstr>
      <vt:lpstr>Слова выполняют определенные функции: </vt:lpstr>
      <vt:lpstr>Презентация PowerPoint</vt:lpstr>
      <vt:lpstr>Развитие словаря у ребенка тесно связано, с одной стороны, с развитием мышления и других психических процессов, а с другой стороны, с развитием всех компонентов языковой системы:</vt:lpstr>
      <vt:lpstr>Презентация PowerPoint</vt:lpstr>
      <vt:lpstr>На раннем этапе развития речи на предметную отнесенность слова оказывает влияние:</vt:lpstr>
      <vt:lpstr>Презентация PowerPoint</vt:lpstr>
      <vt:lpstr>Л. П. Федоренко выделяет несколько степеней обобщения слов по смыслу: </vt:lpstr>
      <vt:lpstr>По данным А.Н. Гвоздева, в словаре четырехлетнего ребенка наблюдается:</vt:lpstr>
      <vt:lpstr>Презентация PowerPoint</vt:lpstr>
      <vt:lpstr>Н.С. Жукова выделяет шесть уровней понимания речи:</vt:lpstr>
      <vt:lpstr>Презентация PowerPoint</vt:lpstr>
      <vt:lpstr>Презентация PowerPoint</vt:lpstr>
      <vt:lpstr>особенности усвоения ребенком разных частей речи.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Лексическое развитие ребенка в онтогенезе </dc:title>
  <dc:creator>Acer</dc:creator>
  <cp:lastModifiedBy>Надия</cp:lastModifiedBy>
  <cp:revision>14</cp:revision>
  <dcterms:created xsi:type="dcterms:W3CDTF">2007-10-22T09:17:12Z</dcterms:created>
  <dcterms:modified xsi:type="dcterms:W3CDTF">2016-02-17T13:20:05Z</dcterms:modified>
</cp:coreProperties>
</file>