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87" r:id="rId10"/>
    <p:sldId id="265" r:id="rId11"/>
    <p:sldId id="288" r:id="rId12"/>
    <p:sldId id="266" r:id="rId13"/>
    <p:sldId id="289" r:id="rId14"/>
    <p:sldId id="267" r:id="rId15"/>
    <p:sldId id="290" r:id="rId16"/>
    <p:sldId id="268" r:id="rId17"/>
    <p:sldId id="291" r:id="rId18"/>
    <p:sldId id="269" r:id="rId19"/>
    <p:sldId id="292" r:id="rId20"/>
    <p:sldId id="270" r:id="rId21"/>
    <p:sldId id="293" r:id="rId22"/>
    <p:sldId id="271" r:id="rId23"/>
    <p:sldId id="294" r:id="rId24"/>
    <p:sldId id="272" r:id="rId25"/>
    <p:sldId id="295" r:id="rId26"/>
    <p:sldId id="273" r:id="rId27"/>
    <p:sldId id="296" r:id="rId28"/>
    <p:sldId id="274" r:id="rId29"/>
    <p:sldId id="297" r:id="rId30"/>
    <p:sldId id="275" r:id="rId31"/>
    <p:sldId id="298" r:id="rId32"/>
    <p:sldId id="276" r:id="rId33"/>
    <p:sldId id="300" r:id="rId34"/>
    <p:sldId id="277" r:id="rId35"/>
    <p:sldId id="299" r:id="rId36"/>
    <p:sldId id="278" r:id="rId37"/>
    <p:sldId id="301" r:id="rId38"/>
    <p:sldId id="279" r:id="rId39"/>
    <p:sldId id="302" r:id="rId40"/>
    <p:sldId id="280" r:id="rId41"/>
    <p:sldId id="303" r:id="rId42"/>
    <p:sldId id="282" r:id="rId43"/>
    <p:sldId id="304" r:id="rId44"/>
    <p:sldId id="283" r:id="rId45"/>
    <p:sldId id="284" r:id="rId46"/>
    <p:sldId id="285" r:id="rId47"/>
    <p:sldId id="286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Колядки Беккер\для слайдов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14290"/>
            <a:ext cx="6786610" cy="64409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1\Desktop\Колядки Беккер\Гадания\лимон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9" y="642919"/>
            <a:ext cx="5257820" cy="52578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1\Desktop\Колядки Беккер\для слайдов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1\Desktop\Колядки Беккер\Гадания\щетка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714356"/>
            <a:ext cx="5357849" cy="53578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1\Desktop\Колядки Беккер\для слайдов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1\Desktop\Колядки Беккер\Гадания\зеркал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928670"/>
            <a:ext cx="5072098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1\Desktop\Колядки Беккер\для слайдов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1\Desktop\Колядки Беккер\Гадания\луп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571612"/>
            <a:ext cx="5199347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1\Desktop\Колядки Беккер\для слайдов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1\Desktop\Колядки Беккер\Гадания\разделоч.дос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142984"/>
            <a:ext cx="2357455" cy="47149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1\Desktop\Колядки Беккер\для слайдов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642918"/>
            <a:ext cx="2286016" cy="1928826"/>
          </a:xfrm>
        </p:spPr>
        <p:txBody>
          <a:bodyPr>
            <a:normAutofit/>
          </a:bodyPr>
          <a:lstStyle/>
          <a:p>
            <a:r>
              <a:rPr lang="ru-RU" sz="4400" dirty="0" smtClean="0"/>
              <a:t>7 января</a:t>
            </a:r>
            <a:br>
              <a:rPr lang="ru-RU" sz="4400" dirty="0" smtClean="0"/>
            </a:br>
            <a:r>
              <a:rPr lang="ru-RU" sz="3600" dirty="0" smtClean="0"/>
              <a:t>Рождество Христово</a:t>
            </a:r>
            <a:endParaRPr lang="ru-RU" sz="3600" dirty="0"/>
          </a:p>
        </p:txBody>
      </p:sp>
      <p:pic>
        <p:nvPicPr>
          <p:cNvPr id="2051" name="Picture 3" descr="C:\Users\1\Desktop\Колядки Беккер\для слайдов\2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703326"/>
            <a:ext cx="5643602" cy="4409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1\Desktop\Колядки Беккер\Гадания\сердечк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428736"/>
            <a:ext cx="5788859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1\Desktop\Колядки Беккер\для слайдов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1\Desktop\Колядки Беккер\Гадания\ремен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714356"/>
            <a:ext cx="5381636" cy="5381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1\Desktop\Колядки Беккер\для слайдов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1\Desktop\Колядки Беккер\Гадания\книг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428736"/>
            <a:ext cx="4797777" cy="39326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1\Desktop\Колядки Беккер\для слайдов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1\Desktop\Колядки Беккер\Гадания\фломастер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928670"/>
            <a:ext cx="4705383" cy="4467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1\Desktop\Колядки Беккер\для слайдов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1\Desktop\Колядки Беккер\Гадания\чаш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785926"/>
            <a:ext cx="4950654" cy="38081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1\Desktop\Колядки Беккер\для слайдов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15074" y="1142984"/>
            <a:ext cx="2643206" cy="242889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19 января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000" dirty="0" smtClean="0"/>
              <a:t>Крещение Господне</a:t>
            </a:r>
            <a:endParaRPr lang="ru-RU" sz="4000" dirty="0"/>
          </a:p>
        </p:txBody>
      </p:sp>
      <p:pic>
        <p:nvPicPr>
          <p:cNvPr id="3074" name="Picture 2" descr="C:\Users\1\Desktop\Колядки Беккер\для слайдов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928670"/>
            <a:ext cx="5381625" cy="47484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1\Desktop\Колядки Беккер\Гадания\мяч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345392"/>
            <a:ext cx="4071966" cy="42416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1\Desktop\Колядки Беккер\для слайдов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1\Desktop\Колядки Беккер\Гадания\расчес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600200"/>
            <a:ext cx="48768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1\Desktop\Колядки Беккер\для слайдов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1\Desktop\Колядки Беккер\Гадания\лож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857364"/>
            <a:ext cx="6008885" cy="282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1\Desktop\Колядки Беккер\для слайдов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1\Desktop\Колядки Беккер\Гадания\инструмент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428736"/>
            <a:ext cx="5773143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1\Desktop\Колядки Беккер\для слайдов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1\Desktop\Колядки Беккер\Гадания\маши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643050"/>
            <a:ext cx="6008412" cy="3724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1\Desktop\Колядки Беккер\для слайдов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851648" cy="1042982"/>
          </a:xfrm>
        </p:spPr>
        <p:txBody>
          <a:bodyPr/>
          <a:lstStyle/>
          <a:p>
            <a:pPr algn="ctr"/>
            <a:r>
              <a:rPr lang="ru-RU" dirty="0" smtClean="0"/>
              <a:t>Колядки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1\Desktop\Колядки Беккер\для слайдов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428736"/>
            <a:ext cx="7286677" cy="48577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1\Desktop\Колядки Беккер\Гадания\гантел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142984"/>
            <a:ext cx="4572032" cy="43681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1\Desktop\Колядки Беккер\для слайдов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1\Desktop\Колядки Беккер\Гадания\дудочк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5925" y="1343025"/>
            <a:ext cx="5772150" cy="4171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1\Desktop\Колядки Беккер\для слайдов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1\Desktop\Колядки Беккер\Гадания\щено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500174"/>
            <a:ext cx="5978772" cy="39324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3" descr="C:\Users\1\Desktop\Колядки Беккер\для слайдов\б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714356"/>
            <a:ext cx="5229737" cy="56436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1\Desktop\Колядки Беккер\для слайдов\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85860"/>
            <a:ext cx="7955812" cy="4643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1\Desktop\Колядки Беккер\для слайдов\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71546"/>
            <a:ext cx="6865669" cy="48577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851648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Посиделки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1\Desktop\Колядки Беккер\для слайдов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142984"/>
            <a:ext cx="7143800" cy="53578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1\Desktop\Колядки Беккер\для слайдов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00108"/>
            <a:ext cx="8195367" cy="5143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1\Desktop\Колядки Беккер\для слайдов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1\Desktop\Колядки Беккер\Гадания\микро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79" y="998096"/>
            <a:ext cx="5880625" cy="5002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1\Desktop\Колядки Беккер\для слайдов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6</Words>
  <PresentationFormat>Экран (4:3)</PresentationFormat>
  <Paragraphs>4</Paragraphs>
  <Slides>47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Поток</vt:lpstr>
      <vt:lpstr>Слайд 1</vt:lpstr>
      <vt:lpstr>7 января Рождество Христово</vt:lpstr>
      <vt:lpstr>19 января Крещение Господне</vt:lpstr>
      <vt:lpstr>Колядки</vt:lpstr>
      <vt:lpstr>Посиделки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5</cp:revision>
  <dcterms:created xsi:type="dcterms:W3CDTF">2015-01-16T04:44:03Z</dcterms:created>
  <dcterms:modified xsi:type="dcterms:W3CDTF">2015-01-19T09:10:25Z</dcterms:modified>
</cp:coreProperties>
</file>