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0" r:id="rId5"/>
    <p:sldId id="257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DF41"/>
    <a:srgbClr val="BA72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9" autoAdjust="0"/>
    <p:restoredTop sz="94660"/>
  </p:normalViewPr>
  <p:slideViewPr>
    <p:cSldViewPr>
      <p:cViewPr>
        <p:scale>
          <a:sx n="80" d="100"/>
          <a:sy n="80" d="100"/>
        </p:scale>
        <p:origin x="-169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01125-8FC7-476B-A697-A50DD95E145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3A88B-59AF-40C0-AF89-E30A43291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gif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71032_html_75968faf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fireworks (4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3731151">
            <a:off x="6522518" y="194890"/>
            <a:ext cx="2412708" cy="2835765"/>
          </a:xfrm>
          <a:prstGeom prst="rect">
            <a:avLst/>
          </a:prstGeom>
          <a:noFill/>
        </p:spPr>
      </p:pic>
      <p:pic>
        <p:nvPicPr>
          <p:cNvPr id="7" name="Picture 3" descr="F:\fireworks (4)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8290660">
            <a:off x="402440" y="104287"/>
            <a:ext cx="2448870" cy="2599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90800"/>
            <a:ext cx="8915400" cy="1905000"/>
          </a:xfrm>
        </p:spPr>
        <p:txBody>
          <a:bodyPr>
            <a:normAutofit fontScale="90000"/>
          </a:bodyPr>
          <a:lstStyle/>
          <a:p>
            <a:r>
              <a:rPr lang="ru-RU" sz="3600" spc="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pc="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«ПОДРАСТЁМ – СЛУЖИТЬ ПОЙДЕМ»</a:t>
            </a:r>
            <a:br>
              <a:rPr lang="ru-RU" sz="3600" b="1" spc="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pc="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pc="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pc="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spc="100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ТЕМА: «ДЕРЖАВА АРМИЕЙ  СИЛЬНА»</a:t>
            </a:r>
            <a:r>
              <a:rPr lang="ru-RU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382000" cy="3810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Муниципальное бюджетное дошкольное учреждение детский сад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 4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«Семицветик»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5562600"/>
            <a:ext cx="1111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Сасово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2016 г.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topkids-shop.ru/upload/iblock/f75/f75b21a8faca59596d9ca5089d262aa0.pn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3200" y="4267200"/>
            <a:ext cx="2286000" cy="235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Марина\Desktop\110182108_R_2.pn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6248400" y="53340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743200" y="1371600"/>
            <a:ext cx="35836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spc="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3200" b="1" spc="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ПРОЕКТУ:</a:t>
            </a:r>
            <a:endParaRPr lang="ru-RU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1032_html_75968faf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422885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ВОЙСКА ПРОТИВОВОЗДУШНОЙ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ПРОТИВОРАКЕТНОЙ ОБОРОНЫ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457200"/>
            <a:ext cx="315368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КОСМИЧЕСКИЕ ВОЙСКА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newstes.ru/uploads/posts/2015-04/dnr-ukraina-gotova-udarit-po-donbassu-rossiya-razvernula-pvo-na-granice_1.jpe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62200" y="4876800"/>
            <a:ext cx="2667000" cy="155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cdn2.img.fr.sputniknews.com/images/101549/23/101549231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295400" y="1219200"/>
            <a:ext cx="2664933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media.rotefahne.eu/2013/10/Raketenschild0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" y="3048000"/>
            <a:ext cx="24384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www.arms-expo.ru/img/257/2579469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24600" y="4724400"/>
            <a:ext cx="245268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borba-fond.ucoz.com/_nw/3/32258553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00600" y="2743200"/>
            <a:ext cx="2320450" cy="174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://shevron-kv.ru/images/vks/vks1c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391400" y="2819400"/>
            <a:ext cx="12192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http://4esnok.by/wp-content/uploads/2015/06/nanosputniki-817x404_c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867400" y="1066800"/>
            <a:ext cx="2452432" cy="144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162800" y="4038600"/>
            <a:ext cx="161698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://www.coollady.ru/pic/0004/001/45.jp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124200" y="36576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895600" y="3124200"/>
            <a:ext cx="161698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1032_html_75968faf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3429000" y="381000"/>
            <a:ext cx="29718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ВИДЫ ВОЙСК</a:t>
            </a:r>
            <a:endParaRPr kumimoji="0" lang="ru-RU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14400"/>
            <a:ext cx="83820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Военно-морской флот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вид вооружённых сил, предназначенный для проведения поисково-спасательных операций, защиты экономических интересов России, ведения боевых действий на морях и океанах.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inari.ru/images/maketi-flagov/vedomstva/andreevsk1.gi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77000" y="4876800"/>
            <a:ext cx="226822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svobodasnami.ru/2015/more/images/emblem.pn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0" y="3200400"/>
            <a:ext cx="21336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1413576258_14059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3400" y="2133600"/>
            <a:ext cx="2932639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51a4dedcc4b5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05000" y="4114800"/>
            <a:ext cx="2993573" cy="200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391400" y="3657600"/>
            <a:ext cx="71853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5486400"/>
            <a:ext cx="7791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://image.voenpro.ru/shevron-vmf-rossii-5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38600" y="2362200"/>
            <a:ext cx="1286539" cy="128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486400" y="2590800"/>
            <a:ext cx="161698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2133600"/>
            <a:ext cx="111184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Эмблема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1032_html_75968faf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371600" y="304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 ВОЕННО-МОРСКОГО ФЛОТА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838200"/>
            <a:ext cx="66294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составе Военно-морского флота России выделяются: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structure.mil.ru/images/military/military/photo/DSC_947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1828800"/>
            <a:ext cx="3657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files.voenpro.ru/products/shevron-podvodnye-sily-rossii-5.1000x80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5800" y="1447800"/>
            <a:ext cx="1516011" cy="15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081.radikal.ru/1303/0b/e148c77770a4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53000" y="4038600"/>
            <a:ext cx="3766034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www.sammler.ru/uploads/post-219-1219151269_thumb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24200" y="4953000"/>
            <a:ext cx="1605516" cy="157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8000" y="4419600"/>
            <a:ext cx="161698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1981200"/>
            <a:ext cx="161698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1371600"/>
            <a:ext cx="279288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ПОДВОДНЫЕ СИЛЫ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3505200"/>
            <a:ext cx="279281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НАДВОДНЫЕ СИЛЫ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1032_html_75968faf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http://www.belvpo.com/wp-content/uploads/2015/12/32_51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19400" y="762000"/>
            <a:ext cx="3429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russian.eurasianet.org/sites/default/files/russian/imagecache/galleria_fullscreen/011_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200" y="3352800"/>
            <a:ext cx="3810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cs309618.userapi.com/v309618738/3b7b/RVqI9cWLhTw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34000" y="4267200"/>
            <a:ext cx="3387896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domprazdnika.ru/file/pozdravleniya/-_iyul_/vmf_rossii_1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00800" y="381000"/>
            <a:ext cx="1333333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pics.nashgorod.ru/imgfiles/newnews_imgs/2011/11/25/39dea90e56cb5e5e1ea9531880e95e5e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00800" y="2743200"/>
            <a:ext cx="1450523" cy="1235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i65.fastpic.ru/big/2014/0810/fa/a0180ba57f296343114feae566525afa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81000" y="1981200"/>
            <a:ext cx="1102880" cy="1301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0" y="304800"/>
            <a:ext cx="296260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МОРСКАЯ АВИАЦИЯ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3048000"/>
            <a:ext cx="299633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БЕРЕГОВЫЕ ВОЙСКА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4038600"/>
            <a:ext cx="268034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МОРСКАЯ ПЕХОТА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1981200"/>
            <a:ext cx="161698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447800"/>
            <a:ext cx="161698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1032_html_75968faf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 descr="http://i.vsekommentarii.com/pic/2014/04/08/big-72-539-2-9faWQ9MTg4NDY.jpe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95600" y="3886200"/>
            <a:ext cx="3698358" cy="266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www.okrug.ru/i/army/army0825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0" y="3962400"/>
            <a:ext cx="156992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2.bp.blogspot.com/-1JmFCqP4ZyQ/UfOmjKZa9vI/AAAAAAAAAl8/NQyYNfc6_rg/s320/coastal_missile_&amp;_artillery_patch_n12758.gif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62400" y="1752600"/>
            <a:ext cx="1256347" cy="118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0" y="304800"/>
            <a:ext cx="694850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БЕРЕГОВЫЕ РАКЕТНО-АРТИЛЛЕРИЙСКИЕ ВОЙСКА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5715000"/>
            <a:ext cx="161698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1371600"/>
            <a:ext cx="167639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15minut.org/wp-content/uploads/rossija-esche-bolshe-usilit-voennuju-gruppirovku-v-krymu-2014-07-24-14-25-00_1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1000" y="838200"/>
            <a:ext cx="3429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s014.radikal.ru/i326/1105/af/7e6325d15804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57800" y="838200"/>
            <a:ext cx="3480576" cy="229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657600" y="3429000"/>
            <a:ext cx="214655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СПЕЦНАЗ ВМФ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1032_html_75968faf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533400"/>
            <a:ext cx="9144000" cy="6858000"/>
          </a:xfrm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1143000" y="-230833"/>
            <a:ext cx="74676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САМОСТОЯТЕЛЬНЫЕ РОДА ВОЙСК</a:t>
            </a:r>
            <a:endParaRPr kumimoji="0" lang="ru-RU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 descr="http://bastion-karpenko.ru/kartinki/YARS_PARAD_MOSKVA_150509_0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1066800"/>
            <a:ext cx="41148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71600" y="457200"/>
            <a:ext cx="70419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РАКЕТНЫЕ ВОЙСКА СТРАТЕГИЧЕСКОГО НАЗНАЧЕНИЯ  (РВСН)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cpv71.tularegion.ru/netcat_files/multifile/1997/111_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0" y="3124200"/>
            <a:ext cx="2590800" cy="281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vector-image.3dn.ru/_ld/0/2391212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00800" y="1524000"/>
            <a:ext cx="2025458" cy="1350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topwar.ru/uploads/posts/2012-06/thumbs/1338619846_RVSN_emblem.gif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57400" y="3048000"/>
            <a:ext cx="1148317" cy="114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752600" y="4343400"/>
            <a:ext cx="167639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Большая эмблема (герб) Ракетных войск стратегического назначения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114800" y="4038600"/>
            <a:ext cx="171663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724400" y="3505200"/>
            <a:ext cx="6608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1066800"/>
            <a:ext cx="7791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1032_html_75968faf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http://lenino.pnz.pnzreg.ru/files/lenino_pnz_pnzreg_ru/2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1066800"/>
            <a:ext cx="31242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Марина\Desktop\ЗАРНИЧКА\флаги и эмблемы\флаг десантников - 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7000" y="1219200"/>
            <a:ext cx="2057400" cy="1412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819400" y="457200"/>
            <a:ext cx="401712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ВОЗДУШНО-ДЕСАНТНЫЕ ВОЙСКА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4648200"/>
            <a:ext cx="167639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2819400"/>
            <a:ext cx="7791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://www.arms-expo.ru/upload/medialibrary/2b0/2b009862162ff5934283bccd7fa9046e.jpg?1399884016208061?1399884016208061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9800" y="4572000"/>
            <a:ext cx="27432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s://img.rt.com/files/episode/20/a5/a0/00/russia-military-service-vdv.si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6600" y="2743200"/>
            <a:ext cx="3429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https://upload.wikimedia.org/wikipedia/commons/thumb/d/d2/Russian_Airborne_Troops_patch.svg/199px-Russian_Airborne_Troops_patch.svg.pn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24000" y="3048000"/>
            <a:ext cx="1257286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1032_html_75968faf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76600" y="381000"/>
            <a:ext cx="2743200" cy="504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10668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Вооружённые силы России располагают крупнейшими в мире запасами оружия массового поражения, в том числе ядерного, и хорошо развитой системой средств его доставки.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895600"/>
            <a:ext cx="41937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F:\guerr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24600" y="4191000"/>
            <a:ext cx="2438400" cy="2383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1032_html_75968faf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38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ВООРУЖЕННЫЕ СИЛЫ РОССИЙСКОЙ ФЕДЕРАЦИИ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pic>
        <p:nvPicPr>
          <p:cNvPr id="5" name="Рисунок 4" descr="Эмблема Вооружённых сил Российской Федерации.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00800" y="2819400"/>
            <a:ext cx="19050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33400" y="15240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Вооружённые Силы Российской Федерации (ВС России) — государственная военная организация Российской Федерации, предназначенная для отражения агрессии, направленной против Российской Федерации — России, для вооружённой защиты целостности и неприкосновенности её территории.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Banner of the Armed Forces of the Russian Federation (obverse).sv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3505200"/>
            <a:ext cx="2362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2000" y="3048000"/>
            <a:ext cx="166186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Знамя ВС РФ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077200" y="2971800"/>
            <a:ext cx="6608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upload.wikimedia.org/wikipedia/commons/thumb/9/90/Flag_of_the_Ministry_of_Defence_of_the_Russian_Federation.svg/300px-Flag_of_the_Ministry_of_Defence_of_the_Russian_Federation.svg.pn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24600" y="45720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24400" y="6096000"/>
            <a:ext cx="40372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 Министерства обороны России</a:t>
            </a:r>
            <a:endParaRPr lang="ru-RU" dirty="0"/>
          </a:p>
        </p:txBody>
      </p:sp>
      <p:pic>
        <p:nvPicPr>
          <p:cNvPr id="13" name="Рисунок 12" descr="https://upload.wikimedia.org/wikipedia/commons/thumb/8/83/Banner_of_the_Armed_Forces_of_the_Russian_Federation_%28reverse%29.svg/1024px-Banner_of_the_Armed_Forces_of_the_Russian_Federation_%28reverse%29.svg.pn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24200" y="42672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819400" y="3810000"/>
            <a:ext cx="312354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Оборотная сторона знамени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1032_html_75968faf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5334000" cy="838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КОМАНДОВАНИЕ ВС РОССИИ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Official portrait of Sergey Shoigu with awards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2400" y="3352800"/>
            <a:ext cx="1524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0" y="2514600"/>
            <a:ext cx="175260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Министр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обороны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1105" y="1752600"/>
            <a:ext cx="2411301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Верховный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главнокомандующий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kizildosaaf.ru/images/gerasimov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3886200"/>
            <a:ext cx="1524000" cy="216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867400" y="3124200"/>
            <a:ext cx="285405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Генерального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штаба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4953000"/>
            <a:ext cx="1823513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ВЛАДИМИР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utin with flag of Russia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76400" y="2590800"/>
            <a:ext cx="1524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276600" y="5638800"/>
            <a:ext cx="2844000" cy="25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СЕРГЕЙ  КУЖУГЕТОВИЧ  ШОЙГУ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6172200"/>
            <a:ext cx="3132000" cy="276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ВАЛЕРИЙ  ВАСИЛЬЕВИЧ  ГЕРАСИМОВ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1032_html_75968faf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095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ТЕРРИТОРИАЛЬНОЕ РАЗДЕЛЕНИЕ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ВООРУЖЕННЫХ СИЛ</a:t>
            </a:r>
            <a:endParaRPr lang="ru-RU" sz="2800" dirty="0"/>
          </a:p>
        </p:txBody>
      </p:sp>
      <p:pic>
        <p:nvPicPr>
          <p:cNvPr id="6" name="Рисунок 5" descr="http://www.encyclopaedia-russia.ru/document/other_articles/2013/armed_forces_russian_federation/05_big.gi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43200" y="2362200"/>
            <a:ext cx="6019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/>
          <p:nvPr/>
        </p:nvGrpSpPr>
        <p:grpSpPr>
          <a:xfrm>
            <a:off x="1295400" y="1524000"/>
            <a:ext cx="6781800" cy="1219200"/>
            <a:chOff x="2819400" y="5105400"/>
            <a:chExt cx="6781800" cy="1219200"/>
          </a:xfrm>
        </p:grpSpPr>
        <p:sp>
          <p:nvSpPr>
            <p:cNvPr id="7" name="TextBox 6"/>
            <p:cNvSpPr txBox="1"/>
            <p:nvPr/>
          </p:nvSpPr>
          <p:spPr>
            <a:xfrm>
              <a:off x="2895600" y="5105400"/>
              <a:ext cx="6705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Западный военный округ — штаб в Санкт-Петербурге;</a:t>
              </a:r>
            </a:p>
            <a:p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Южный военный округ — штаб в Ростове-на-Дону;</a:t>
              </a:r>
            </a:p>
            <a:p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Центральный военный округ — штаб в Екатеринбурге;</a:t>
              </a:r>
            </a:p>
            <a:p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Восточный военный округ — штаб в Хабаровске.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819400" y="5181600"/>
              <a:ext cx="381000" cy="1143000"/>
              <a:chOff x="3048000" y="5181600"/>
              <a:chExt cx="381000" cy="1143000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3048000" y="5486400"/>
                <a:ext cx="381000" cy="228600"/>
              </a:xfrm>
              <a:prstGeom prst="rect">
                <a:avLst/>
              </a:prstGeom>
              <a:solidFill>
                <a:srgbClr val="BA72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048000" y="60960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048000" y="5791200"/>
                <a:ext cx="381000" cy="228600"/>
              </a:xfrm>
              <a:prstGeom prst="rect">
                <a:avLst/>
              </a:prstGeom>
              <a:solidFill>
                <a:srgbClr val="4CDF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048000" y="5181600"/>
                <a:ext cx="381000" cy="2286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5-конечная звезда 14"/>
          <p:cNvSpPr/>
          <p:nvPr/>
        </p:nvSpPr>
        <p:spPr>
          <a:xfrm>
            <a:off x="3429000" y="3962400"/>
            <a:ext cx="1524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971800" y="5029200"/>
            <a:ext cx="1524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267200" y="4953000"/>
            <a:ext cx="1524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7772400" y="5181600"/>
            <a:ext cx="1524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1032_html_75968faf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505200" y="381000"/>
            <a:ext cx="249619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ВОЙСК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3820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Сухопутные войска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вид Вооруженных Сил РФ предназначены для  ведения боевых действий на суше. Предназначены для отражения агрессии противника, защиты территориальной целостности и национальных интересов РФ.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1.bp.blogspot.com/-2M411jOgW6U/UmPkJBeer3I/AAAAAAAAN5Y/KKeuE2y3Pcg/s1600/russians+marching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2800" y="2362200"/>
            <a:ext cx="3392524" cy="2272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http://www.zakprf44.ru/img/342872948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14800" y="4953000"/>
            <a:ext cx="2209800" cy="148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477000" y="6019800"/>
            <a:ext cx="7791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Emblem of the Russian Ground Forces.sv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95400" y="2362200"/>
            <a:ext cx="1844609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images.ru.prom.st/39943109_w640_h640_suhoputnye_vojska_rf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86600" y="2667000"/>
            <a:ext cx="15240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676400" y="4495800"/>
            <a:ext cx="111184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Эмблема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343400"/>
            <a:ext cx="161698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1032_html_75968faf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200000" cy="6096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 СУХОПУТНЫХ ВОЙСК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90600"/>
            <a:ext cx="818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Сухопутные войска Российской Федерации входят следующие рода войск: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upload.wikimedia.org/wikipedia/ru/c/cf/%D0%A8%D0%B5%D0%B2%D1%80%D0%BE%D0%BD_%D0%BD%D0%B0_%D1%80%D1%83%D0%BA%D0%B0%D0%B2_%D0%A2%D0%B0%D0%BD%D0%BA%D0%BE%D0%B2%D1%8B%D0%B5_%D0%B2%D0%BE%D0%B9%D1%81%D0%BA%D0%B0.gi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43800" y="3581400"/>
            <a:ext cx="1201479" cy="120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s://upload.wikimedia.org/wikipedia/ru/6/67/Gdbim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71600" y="3505200"/>
            <a:ext cx="14478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ombat vehicle 2B17-1 from 9K51M Tornado-G MLRS - TankBiathlon14part2-47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6600" y="3200400"/>
            <a:ext cx="3124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http://velcome.4ats.ru/praz_rekl/prazdnik_img/174-raketiartill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14800" y="5334000"/>
            <a:ext cx="1219200" cy="112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239000" y="4800600"/>
            <a:ext cx="161698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4953000"/>
            <a:ext cx="161698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common.regnum.ru/pictures/news/2015-02/1-47-big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9600" y="1447800"/>
            <a:ext cx="3124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picsfab.com/download/image/80061/1920x1200_tankist-osnovnoj-boevoj-tank-rf-t-90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62600" y="1447800"/>
            <a:ext cx="3204948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410200" y="5867400"/>
            <a:ext cx="161698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1032_html_75968faf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http://www.coollady.ru/pic/0004/001/4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14800" y="1219200"/>
            <a:ext cx="1175341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cdn5.img.sputniknews.com/images/102055/71/102055718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0" y="762000"/>
            <a:ext cx="34290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71600" y="228600"/>
            <a:ext cx="6557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 СУХОПУТНЫХ ВОЙСК</a:t>
            </a:r>
            <a:endParaRPr lang="ru-RU" sz="2800" dirty="0"/>
          </a:p>
        </p:txBody>
      </p:sp>
      <p:pic>
        <p:nvPicPr>
          <p:cNvPr id="6" name="Рисунок 5" descr="http://s-narodom.ru/uploads/fotos/66_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" y="762000"/>
            <a:ext cx="3657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057400" y="3200400"/>
            <a:ext cx="6732000" cy="334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Инженерные войска;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Войска радиационной, химической и биологической защиты;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Войска связи;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Войска радиоэлектронной борьбы;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Железнодорожные войска;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Автомобильные войска;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Дорожные войска;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Трубопроводные войска;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Разведывательная служба;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Войска охраны пыла;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Поисково-спасательная служба;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Служба вооружения;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200400"/>
            <a:ext cx="171438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Специальные: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514600"/>
            <a:ext cx="161698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71032_html_75968faf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3352800" y="381000"/>
            <a:ext cx="29718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ВОЙСК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990600"/>
            <a:ext cx="8305800" cy="162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Воздушно-космические силы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 предназначены для отражение агрессии в воздушно-космической сфере и защита от ударов средств воздушно-космического нападения противника; наблюдение за космическими объектами и выявление угроз России в космосе и из космоса.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s45.radikal.ru/i107/1105/0a/9c5d6e01ab15t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0" y="2743200"/>
            <a:ext cx="3022140" cy="189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sdelanounas.ru/images/img/www.vgtrk.cdnvideo.ru/x400_p_o_571984.jpg.jpe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0" y="4724400"/>
            <a:ext cx="31242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Воздушно-космические войска РФ флаг.pn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77000" y="4953000"/>
            <a:ext cx="2319671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562600" y="5562600"/>
            <a:ext cx="7791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s://upload.wikimedia.org/wikipedia/commons/5/51/Russian_aerospace_forces_emblem.pn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81600" y="3048000"/>
            <a:ext cx="2024504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239000" y="3505200"/>
            <a:ext cx="111184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Эмблема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171032_html_75968faf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85800" y="304800"/>
            <a:ext cx="793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 ВОЗДУШНО-КОСМИЧЕСКИХ СИЛ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914400"/>
            <a:ext cx="373204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ВОЕННО-ВОЗДУШНЫЕ СИЛЫ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914400"/>
            <a:ext cx="356400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Дальняя авиация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Фронтовая авиация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Армейская авиация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Военно-транспортная авиация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Специальная авиация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Зенитные ракетные войска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Радиотехнические войска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davaiknam.ru/texts/1234/1233956/1233956_html_12ee8ea9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28800" y="1447800"/>
            <a:ext cx="1445895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cdn1.share.slickpic.com/u/IgorKolokolov/NGQ2MjhmZQ/org/GN5Q7335/web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2971800"/>
            <a:ext cx="3276600" cy="2238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http://www.planesphotos.net/data/media/3/dpp_007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76800" y="4648200"/>
            <a:ext cx="2819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my-ivanovo.ru/wp-content/uploads/2011/08/28bd963e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86200" y="3124200"/>
            <a:ext cx="2362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://images.aif.ru/006/914/988476312c1487250bec37ca21fc85ee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24600" y="3124200"/>
            <a:ext cx="2438400" cy="176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315</Words>
  <Application>Microsoft Office PowerPoint</Application>
  <PresentationFormat>Экран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  «ПОДРАСТЁМ – СЛУЖИТЬ ПОЙДЕМ»     ТЕМА: «ДЕРЖАВА АРМИЕЙ  СИЛЬНА» </vt:lpstr>
      <vt:lpstr> ВООРУЖЕННЫЕ СИЛЫ РОССИЙСКОЙ ФЕДЕРАЦИИ  </vt:lpstr>
      <vt:lpstr>КОМАНДОВАНИЕ ВС РОССИИ</vt:lpstr>
      <vt:lpstr>ТЕРРИТОРИАЛЬНОЕ РАЗДЕЛЕНИЕ  ВООРУЖЕННЫХ СИЛ</vt:lpstr>
      <vt:lpstr>Слайд 5</vt:lpstr>
      <vt:lpstr> СОСТАВ СУХОПУТНЫХ ВОЙСК </vt:lpstr>
      <vt:lpstr>Слайд 7</vt:lpstr>
      <vt:lpstr>ВИДЫ ВОЙСК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АРМИЕЙ КРЕПКА</dc:title>
  <dc:creator>Марина Морозова</dc:creator>
  <cp:lastModifiedBy>Марина</cp:lastModifiedBy>
  <cp:revision>78</cp:revision>
  <dcterms:created xsi:type="dcterms:W3CDTF">2016-02-13T18:05:04Z</dcterms:created>
  <dcterms:modified xsi:type="dcterms:W3CDTF">2016-02-17T18:54:08Z</dcterms:modified>
</cp:coreProperties>
</file>