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D896D7-D8C7-4EE5-99DB-D0A1F754F260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424552-DAE5-4E59-A4F5-0F4D9370AA2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k.com/away.php?to=http://www.foxyface.ru/deti/zagadki-o-sporte-dlya-detei" TargetMode="External"/><Relationship Id="rId2" Type="http://schemas.openxmlformats.org/officeDocument/2006/relationships/hyperlink" Target="http://vk.com/away.php?to=http://zanimatika.narod.ru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vk.com/away.php?to=http://www.google.ru/search?hl%3Dru%26redir_esc%3D%26client%3Dms-android-sonymobile%26source%3Dandroid-launcher-widget%26v%3D141400000%26qsubts%3D1386774956808%26q%3D%D1%84%D0%BE%D1%82%D0%BE%2B%D0%B8%D0%BB%D0%B8%2B%D0%BA%D0%B0%D1%80%D1%82%D0%B8%D0%BD%D0%BA%D0%B8%2B%D1%81%2B%D1%85%D0%BE%D0%BA%D0%BA%D0%B5%D0%B5%D0%B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205006"/>
          </a:xfrm>
        </p:spPr>
        <p:txBody>
          <a:bodyPr>
            <a:noAutofit/>
          </a:bodyPr>
          <a:lstStyle/>
          <a:p>
            <a:r>
              <a:rPr lang="ru-RU" sz="6600" dirty="0" smtClean="0"/>
              <a:t>Художественная гимнастика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3648381"/>
            <a:ext cx="3763144" cy="208487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Выполнила: воспитатель ГБДОУ д/с № 19</a:t>
            </a:r>
          </a:p>
          <a:p>
            <a:pPr algn="r"/>
            <a:r>
              <a:rPr lang="ru-RU" dirty="0" smtClean="0"/>
              <a:t>Арбузова Наталья Александровна</a:t>
            </a:r>
          </a:p>
          <a:p>
            <a:pPr algn="ctr"/>
            <a:r>
              <a:rPr lang="ru-RU" smtClean="0"/>
              <a:t>2015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131" y="3573016"/>
            <a:ext cx="3600001" cy="252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7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268760"/>
            <a:ext cx="7498080" cy="43204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Гимнастка бросает и тут же их ловит.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кегли слегка по форме похожи.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4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8224" y="5517232"/>
            <a:ext cx="2345464" cy="792088"/>
          </a:xfrm>
        </p:spPr>
        <p:txBody>
          <a:bodyPr/>
          <a:lstStyle/>
          <a:p>
            <a:r>
              <a:rPr lang="ru-RU" dirty="0" smtClean="0"/>
              <a:t>булава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980728"/>
            <a:ext cx="5890068" cy="399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76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564904"/>
            <a:ext cx="7406640" cy="2736304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http://vk.com/away.php?to=http%3A%2F%2Fzanimatika.narod.ru%2Findex.htm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http://vk.com/away.php?to=http%3A%2F%2Fwww.foxyface.ru%2Fdeti%2Fzagadki-o-sporte-dlya-detei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http://www.google.ru/search?hl=ru&amp;redir_esc=&amp;client=ms-android-sonymobile&amp;source=android-launcher-widget&amp;v=141400000&amp;qsubts=1386774956808&amp;q=фото+или+картинки+с+хоккеем"/>
              </a:rPr>
              <a:t>http://www.google.ru/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http://www.google.ru/search?hl=ru&amp;redir_esc=&amp;client=ms-android-sonymobile&amp;source=android-launcher-widget&amp;v=141400000&amp;qsubts=1386774956808&amp;q=фото+или+картинки+с+хоккеем"/>
              </a:rPr>
              <a:t>search?hl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http://www.google.ru/search?hl=ru&amp;redir_esc=&amp;client=ms-android-sonymobile&amp;source=android-launcher-widget&amp;v=141400000&amp;qsubts=1386774956808&amp;q=фото+или+картинки+с+хоккеем"/>
              </a:rPr>
              <a:t>=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http://www.google.ru/search?hl=ru&amp;redir_esc=&amp;client=ms-android-sonymobile&amp;source=android-launcher-widget&amp;v=141400000&amp;qsubts=1386774956808&amp;q=фото+или+картинки+с+хоккеем"/>
              </a:rPr>
              <a:t>ru&amp;redir_esc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http://www.google.ru/search?hl=ru&amp;redir_esc=&amp;client=ms-android-sonymobile&amp;source=android-launcher-widget&amp;v=141400000&amp;qsubts=1386774956808&amp;q=фото+или+картинки+с+хоккеем"/>
              </a:rPr>
              <a:t>=&amp;..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70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84784"/>
            <a:ext cx="7498080" cy="388843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лежать совсем не хочет.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бросишь, он подскочит.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Чуть ударишь, сразу в вскачь,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 конечно - это…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88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2240" y="5229200"/>
            <a:ext cx="2057432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мяч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369" y="1052513"/>
            <a:ext cx="4032250" cy="4032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79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24744"/>
            <a:ext cx="7498080" cy="38164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в руке, как змейка вьётся?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предмет такой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зовётся?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9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0232" y="5373216"/>
            <a:ext cx="1728192" cy="792088"/>
          </a:xfrm>
        </p:spPr>
        <p:txBody>
          <a:bodyPr>
            <a:normAutofit/>
          </a:bodyPr>
          <a:lstStyle/>
          <a:p>
            <a:r>
              <a:rPr lang="ru-RU" dirty="0"/>
              <a:t>л</a:t>
            </a:r>
            <a:r>
              <a:rPr lang="ru-RU" dirty="0" smtClean="0"/>
              <a:t>ента</a:t>
            </a:r>
            <a:r>
              <a:rPr lang="ru-RU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6" y="476672"/>
            <a:ext cx="6499060" cy="475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21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24744"/>
            <a:ext cx="7498080" cy="496855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тот снаряд спортивный крутит,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Тот очень стройным скоро будет.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6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2240" y="5301208"/>
            <a:ext cx="2057432" cy="1080120"/>
          </a:xfrm>
        </p:spPr>
        <p:txBody>
          <a:bodyPr/>
          <a:lstStyle/>
          <a:p>
            <a:r>
              <a:rPr lang="ru-RU" dirty="0" smtClean="0"/>
              <a:t>обруч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08720"/>
            <a:ext cx="5832015" cy="453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88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988840"/>
            <a:ext cx="7498080" cy="280831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прыгаю через неё,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она  - через меня.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1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4208" y="5517232"/>
            <a:ext cx="248948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скакалка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836712"/>
            <a:ext cx="5940333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63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304</TotalTime>
  <Words>62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Художественная гимнастика</vt:lpstr>
      <vt:lpstr>Он лежать совсем не хочет. Если бросишь, он подскочит. Чуть ударишь, сразу в вскачь, Ну конечно - это… </vt:lpstr>
      <vt:lpstr>мяч</vt:lpstr>
      <vt:lpstr>Что в руке, как змейка вьётся? Как предмет такой зовётся?</vt:lpstr>
      <vt:lpstr>лента </vt:lpstr>
      <vt:lpstr>Кто тот снаряд спортивный крутит, Тот очень стройным скоро будет. </vt:lpstr>
      <vt:lpstr>обруч</vt:lpstr>
      <vt:lpstr>Я прыгаю через неё, А она  - через меня. </vt:lpstr>
      <vt:lpstr>скакалка</vt:lpstr>
      <vt:lpstr>Гимнастка бросает и тут же их ловит. На кегли слегка по форме похожи. </vt:lpstr>
      <vt:lpstr>булава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Художественная гимнастика</dc:title>
  <dc:creator>NATALI</dc:creator>
  <cp:lastModifiedBy>NATALI</cp:lastModifiedBy>
  <cp:revision>6</cp:revision>
  <dcterms:created xsi:type="dcterms:W3CDTF">2015-10-23T06:10:37Z</dcterms:created>
  <dcterms:modified xsi:type="dcterms:W3CDTF">2015-10-24T19:18:33Z</dcterms:modified>
</cp:coreProperties>
</file>