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752" y="1268760"/>
            <a:ext cx="9100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Знакомство с Красной книгой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69" y="3789040"/>
            <a:ext cx="454970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Автор:</a:t>
            </a:r>
          </a:p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 </a:t>
            </a:r>
          </a:p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МАДОУ ЦРР д/с № 14</a:t>
            </a:r>
          </a:p>
          <a:p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Милованова Е.Г.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698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44"/>
            <a:ext cx="9144000" cy="68716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7920880" cy="15121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«Красная книга» – Красная!</a:t>
            </a:r>
            <a:b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</a:br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Значит природа в опасности!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1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614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" y="1071065"/>
            <a:ext cx="264001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42" y="1470446"/>
            <a:ext cx="2335213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449" y="3398838"/>
            <a:ext cx="25844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449" y="1268760"/>
            <a:ext cx="312737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9528"/>
            <a:ext cx="2706687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40" y="1356801"/>
            <a:ext cx="3048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595" y="67589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Красная книга</a:t>
            </a:r>
            <a:r>
              <a:rPr kumimoji="0" lang="ru-RU" sz="2800" b="0" i="0" u="none" strike="noStrike" kern="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состоит из цветных страниц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6705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50" y="-15878"/>
            <a:ext cx="9143999" cy="6858000"/>
          </a:xfrm>
          <a:prstGeom prst="rect">
            <a:avLst/>
          </a:prstGeom>
          <a:solidFill>
            <a:sysClr val="windowText" lastClr="000000"/>
          </a:solidFill>
          <a:ln>
            <a:solidFill>
              <a:sysClr val="windowText" lastClr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ysClr val="windowText" lastClr="000000">
                <a:shade val="60000"/>
                <a:satMod val="110000"/>
              </a:sysClr>
            </a:contourClr>
          </a:sp3d>
        </p:spPr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white"/>
                </a:solidFill>
                <a:latin typeface="Franklin Gothic Book"/>
              </a:rPr>
              <a:t>Черные страницы содержат списки тех, кого уже нет, кого мы больше никогда не увидим, кто уже вымер</a:t>
            </a:r>
            <a:r>
              <a:rPr lang="ru-RU" sz="3600" dirty="0">
                <a:solidFill>
                  <a:prstClr val="white"/>
                </a:solidFill>
                <a:latin typeface="Franklin Gothic Book"/>
              </a:rPr>
              <a:t>.</a:t>
            </a:r>
          </a:p>
          <a:p>
            <a:pPr lvl="0" algn="ctr"/>
            <a:endParaRPr lang="ru-RU" sz="3600" dirty="0">
              <a:solidFill>
                <a:prstClr val="white"/>
              </a:solidFill>
              <a:latin typeface="Franklin Gothic Book"/>
            </a:endParaRPr>
          </a:p>
          <a:p>
            <a:pPr lvl="0" algn="ctr"/>
            <a:r>
              <a:rPr lang="ru-RU" sz="3600" dirty="0">
                <a:solidFill>
                  <a:prstClr val="white"/>
                </a:solidFill>
                <a:latin typeface="Franklin Gothic Book"/>
              </a:rPr>
              <a:t>Дронт</a:t>
            </a:r>
          </a:p>
          <a:p>
            <a:pPr lvl="0" algn="ctr"/>
            <a:r>
              <a:rPr lang="ru-RU" sz="3600" dirty="0">
                <a:solidFill>
                  <a:prstClr val="white"/>
                </a:solidFill>
                <a:latin typeface="Franklin Gothic Book"/>
              </a:rPr>
              <a:t>Сумчатый волк</a:t>
            </a:r>
            <a:endParaRPr lang="ru-RU" sz="3600" dirty="0">
              <a:solidFill>
                <a:srgbClr val="FBEEC9">
                  <a:lumMod val="25000"/>
                </a:srgbClr>
              </a:solidFill>
              <a:latin typeface="Franklin Gothic Book"/>
            </a:endParaRPr>
          </a:p>
        </p:txBody>
      </p:sp>
      <p:pic>
        <p:nvPicPr>
          <p:cNvPr id="4" name="Picture 7" descr="http://www.ecosystema.ru/07referats/01/dodo.jpg"/>
          <p:cNvPicPr>
            <a:picLocks noChangeAspect="1" noChangeArrowheads="1"/>
          </p:cNvPicPr>
          <p:nvPr/>
        </p:nvPicPr>
        <p:blipFill>
          <a:blip r:embed="rId2"/>
          <a:srcRect l="7368" t="4535" r="6058" b="8255"/>
          <a:stretch>
            <a:fillRect/>
          </a:stretch>
        </p:blipFill>
        <p:spPr bwMode="auto">
          <a:xfrm>
            <a:off x="-5828" y="3645025"/>
            <a:ext cx="2909995" cy="3213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kakadu.509.com1.ru/zooclub/wild/3.jpg"/>
          <p:cNvPicPr>
            <a:picLocks noChangeAspect="1" noChangeArrowheads="1"/>
          </p:cNvPicPr>
          <p:nvPr/>
        </p:nvPicPr>
        <p:blipFill>
          <a:blip r:embed="rId3"/>
          <a:srcRect b="49664"/>
          <a:stretch>
            <a:fillRect/>
          </a:stretch>
        </p:blipFill>
        <p:spPr bwMode="auto">
          <a:xfrm>
            <a:off x="5004048" y="4761206"/>
            <a:ext cx="4139952" cy="206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988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99391"/>
            <a:ext cx="9721080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Franklin Gothic Book"/>
              </a:rPr>
              <a:t>Желтые страницы –  это те  животные, количество которых быстро </a:t>
            </a:r>
            <a:r>
              <a:rPr lang="ru-RU" sz="3200" b="1" dirty="0" smtClean="0">
                <a:solidFill>
                  <a:prstClr val="black"/>
                </a:solidFill>
                <a:latin typeface="Franklin Gothic Book"/>
              </a:rPr>
              <a:t>уменьшается.</a:t>
            </a: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Franklin Gothic Book"/>
              </a:rPr>
              <a:t>Белый медведь</a:t>
            </a: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Franklin Gothic Book"/>
              </a:rPr>
              <a:t>Розовый фламинго </a:t>
            </a:r>
            <a:endParaRPr lang="ru-RU" sz="3200" b="1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4076920" cy="323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4652.jpg"/>
          <p:cNvPicPr>
            <a:picLocks noChangeAspect="1"/>
          </p:cNvPicPr>
          <p:nvPr/>
        </p:nvPicPr>
        <p:blipFill>
          <a:blip r:embed="rId4"/>
          <a:srcRect r="21875" b="12185"/>
          <a:stretch>
            <a:fillRect/>
          </a:stretch>
        </p:blipFill>
        <p:spPr>
          <a:xfrm>
            <a:off x="5148064" y="3376238"/>
            <a:ext cx="3672407" cy="319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0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5846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Franklin Gothic Book"/>
              </a:rPr>
              <a:t>Белые страницы – это те животные, которых всегда было немного</a:t>
            </a:r>
            <a:r>
              <a:rPr lang="ru-RU" sz="3600" b="1" dirty="0" smtClean="0">
                <a:solidFill>
                  <a:prstClr val="black"/>
                </a:solidFill>
                <a:latin typeface="Franklin Gothic Book"/>
              </a:rPr>
              <a:t>.</a:t>
            </a:r>
          </a:p>
          <a:p>
            <a:pPr lvl="0" algn="ctr"/>
            <a:r>
              <a:rPr lang="ru-RU" sz="3600" b="1" dirty="0" smtClean="0">
                <a:solidFill>
                  <a:prstClr val="black"/>
                </a:solidFill>
                <a:latin typeface="Franklin Gothic Book"/>
              </a:rPr>
              <a:t>Скопа</a:t>
            </a:r>
          </a:p>
          <a:p>
            <a:pPr lvl="0" algn="ctr"/>
            <a:r>
              <a:rPr lang="ru-RU" sz="3600" b="1" dirty="0" smtClean="0">
                <a:solidFill>
                  <a:prstClr val="black"/>
                </a:solidFill>
                <a:latin typeface="Franklin Gothic Book"/>
              </a:rPr>
              <a:t>Северный олень (лесной подвид)</a:t>
            </a:r>
          </a:p>
        </p:txBody>
      </p:sp>
      <p:pic>
        <p:nvPicPr>
          <p:cNvPr id="3" name="Picture 2" descr=" СКОПА - Pandion haliaetus (Linnaeus, 1758)"/>
          <p:cNvPicPr>
            <a:picLocks noChangeAspect="1" noChangeArrowheads="1"/>
          </p:cNvPicPr>
          <p:nvPr/>
        </p:nvPicPr>
        <p:blipFill>
          <a:blip r:embed="rId2"/>
          <a:srcRect l="5762" t="5207" r="7258" b="8678"/>
          <a:stretch>
            <a:fillRect/>
          </a:stretch>
        </p:blipFill>
        <p:spPr bwMode="auto">
          <a:xfrm>
            <a:off x="179512" y="3429000"/>
            <a:ext cx="4052476" cy="3287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 СЕВЕРНЫЙ ОЛЕНЬ (лесной подвид) - Rangifer tarandus  angustifrons Flerov, 1932(алтае-саянская популяция)"/>
          <p:cNvPicPr>
            <a:picLocks noChangeAspect="1" noChangeArrowheads="1"/>
          </p:cNvPicPr>
          <p:nvPr/>
        </p:nvPicPr>
        <p:blipFill>
          <a:blip r:embed="rId3"/>
          <a:srcRect l="6630" t="8097" r="8287" b="8906"/>
          <a:stretch>
            <a:fillRect/>
          </a:stretch>
        </p:blipFill>
        <p:spPr bwMode="auto">
          <a:xfrm>
            <a:off x="4662004" y="3429000"/>
            <a:ext cx="4076910" cy="325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060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2" y="0"/>
            <a:ext cx="917783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332656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Franklin Gothic Book"/>
              </a:rPr>
              <a:t>Серые страницы – внесены те животные, которые очень мало изучены, и места их обитания малодоступны</a:t>
            </a:r>
            <a:r>
              <a:rPr lang="ru-RU" sz="2800" b="1" dirty="0" smtClean="0">
                <a:solidFill>
                  <a:prstClr val="black"/>
                </a:solidFill>
                <a:latin typeface="Franklin Gothic Book"/>
              </a:rPr>
              <a:t>.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Franklin Gothic Book"/>
              </a:rPr>
              <a:t>Гадюка Никольского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Franklin Gothic Book"/>
              </a:rPr>
              <a:t>Прибайкальский черношапочный сурок</a:t>
            </a:r>
          </a:p>
          <a:p>
            <a:pPr lvl="0" algn="ctr"/>
            <a:endParaRPr lang="ru-RU" sz="2800" b="1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7" name="Picture 2" descr=" ГАДЮКА  НИКОЛЬСКОГО - Vipera nikolskii Vedmederja, Grubant et Rudaeva, 1986"/>
          <p:cNvPicPr>
            <a:picLocks noChangeAspect="1" noChangeArrowheads="1"/>
          </p:cNvPicPr>
          <p:nvPr/>
        </p:nvPicPr>
        <p:blipFill>
          <a:blip r:embed="rId3"/>
          <a:srcRect l="5378" t="5097" r="5449" b="9373"/>
          <a:stretch>
            <a:fillRect/>
          </a:stretch>
        </p:blipFill>
        <p:spPr bwMode="auto">
          <a:xfrm>
            <a:off x="-1" y="3010312"/>
            <a:ext cx="4806167" cy="377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  ПРИБАЙКАЛЬСКИЙ ЧЕРНОШАПОЧНЫЙ СУРОК - Marmota camtschatica  doppelmayeri (Birula, 1922)"/>
          <p:cNvPicPr>
            <a:picLocks noChangeAspect="1" noChangeArrowheads="1"/>
          </p:cNvPicPr>
          <p:nvPr/>
        </p:nvPicPr>
        <p:blipFill>
          <a:blip r:embed="rId4"/>
          <a:srcRect l="5703" t="5235" r="6029" b="8917"/>
          <a:stretch>
            <a:fillRect/>
          </a:stretch>
        </p:blipFill>
        <p:spPr bwMode="auto">
          <a:xfrm>
            <a:off x="4777782" y="3010312"/>
            <a:ext cx="4353220" cy="377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704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5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Franklin Gothic Book"/>
              </a:rPr>
              <a:t>Зеленые страницы – те животные, которых нам удалось сохранить, и спасти их от </a:t>
            </a:r>
            <a:r>
              <a:rPr lang="ru-RU" sz="3200" b="1" dirty="0" smtClean="0">
                <a:solidFill>
                  <a:prstClr val="black"/>
                </a:solidFill>
                <a:latin typeface="Franklin Gothic Book"/>
              </a:rPr>
              <a:t>вымирания.</a:t>
            </a: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Franklin Gothic Book"/>
              </a:rPr>
              <a:t>Речной бобр</a:t>
            </a: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Franklin Gothic Book"/>
              </a:rPr>
              <a:t>Лось</a:t>
            </a:r>
            <a:endParaRPr lang="ru-RU" sz="3200" b="1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5" name="Рисунок 4" descr="275px-Beaver_pho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192760"/>
            <a:ext cx="4449018" cy="3462144"/>
          </a:xfrm>
          <a:prstGeom prst="rect">
            <a:avLst/>
          </a:prstGeom>
        </p:spPr>
      </p:pic>
      <p:pic>
        <p:nvPicPr>
          <p:cNvPr id="6" name="Рисунок 5" descr="2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161" y="3192760"/>
            <a:ext cx="4144319" cy="34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9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333495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atin typeface="Franklin Gothic Book"/>
              </a:rPr>
              <a:t>Красные страницы показывают нам исчезающих  и  особо  редких </a:t>
            </a:r>
            <a:r>
              <a:rPr lang="ru-RU" sz="3200" b="1" dirty="0" smtClean="0">
                <a:latin typeface="Franklin Gothic Book"/>
              </a:rPr>
              <a:t>животных</a:t>
            </a:r>
          </a:p>
          <a:p>
            <a:pPr lvl="0" algn="ctr"/>
            <a:endParaRPr lang="ru-RU" sz="3200" b="1" dirty="0" smtClean="0">
              <a:latin typeface="Franklin Gothic Book"/>
            </a:endParaRPr>
          </a:p>
          <a:p>
            <a:pPr lvl="0"/>
            <a:r>
              <a:rPr lang="ru-RU" sz="3200" b="1" dirty="0" smtClean="0">
                <a:latin typeface="Franklin Gothic Book"/>
              </a:rPr>
              <a:t>Снежный барс</a:t>
            </a:r>
          </a:p>
          <a:p>
            <a:pPr lvl="0"/>
            <a:r>
              <a:rPr lang="ru-RU" sz="3200" b="1" dirty="0" smtClean="0">
                <a:latin typeface="Franklin Gothic Book"/>
              </a:rPr>
              <a:t>Тигр</a:t>
            </a:r>
          </a:p>
          <a:p>
            <a:pPr lvl="0"/>
            <a:r>
              <a:rPr lang="ru-RU" sz="3200" b="1" dirty="0" smtClean="0">
                <a:latin typeface="Franklin Gothic Book"/>
              </a:rPr>
              <a:t>Зубр</a:t>
            </a:r>
            <a:endParaRPr lang="ru-RU" sz="3200" b="1" dirty="0">
              <a:latin typeface="Franklin Gothic Book"/>
            </a:endParaRPr>
          </a:p>
        </p:txBody>
      </p:sp>
      <p:pic>
        <p:nvPicPr>
          <p:cNvPr id="4" name="Рисунок 3" descr="1072.jpg"/>
          <p:cNvPicPr>
            <a:picLocks noChangeAspect="1"/>
          </p:cNvPicPr>
          <p:nvPr/>
        </p:nvPicPr>
        <p:blipFill>
          <a:blip r:embed="rId3"/>
          <a:srcRect r="1613" b="11818"/>
          <a:stretch>
            <a:fillRect/>
          </a:stretch>
        </p:blipFill>
        <p:spPr>
          <a:xfrm>
            <a:off x="179512" y="4537142"/>
            <a:ext cx="3776676" cy="2309820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5" name="Рисунок 4" descr="138.jpg"/>
          <p:cNvPicPr>
            <a:picLocks noChangeAspect="1"/>
          </p:cNvPicPr>
          <p:nvPr/>
        </p:nvPicPr>
        <p:blipFill>
          <a:blip r:embed="rId4"/>
          <a:srcRect r="2499" b="17499"/>
          <a:stretch>
            <a:fillRect/>
          </a:stretch>
        </p:blipFill>
        <p:spPr>
          <a:xfrm>
            <a:off x="5076056" y="4466638"/>
            <a:ext cx="371477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260" y="2040938"/>
            <a:ext cx="3810000" cy="242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429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143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2016-02-07T17:01:21Z</dcterms:created>
  <dcterms:modified xsi:type="dcterms:W3CDTF">2016-02-07T19:20:52Z</dcterms:modified>
</cp:coreProperties>
</file>