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FDA5280-C89D-44D8-9EFD-BB492616F386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B3F0A3-A3B7-4EF0-A250-05862A7D4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A5280-C89D-44D8-9EFD-BB492616F386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B3F0A3-A3B7-4EF0-A250-05862A7D4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A5280-C89D-44D8-9EFD-BB492616F386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B3F0A3-A3B7-4EF0-A250-05862A7D4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A5280-C89D-44D8-9EFD-BB492616F386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B3F0A3-A3B7-4EF0-A250-05862A7D4C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A5280-C89D-44D8-9EFD-BB492616F386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B3F0A3-A3B7-4EF0-A250-05862A7D4C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A5280-C89D-44D8-9EFD-BB492616F386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B3F0A3-A3B7-4EF0-A250-05862A7D4C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A5280-C89D-44D8-9EFD-BB492616F386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B3F0A3-A3B7-4EF0-A250-05862A7D4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A5280-C89D-44D8-9EFD-BB492616F386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B3F0A3-A3B7-4EF0-A250-05862A7D4C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DA5280-C89D-44D8-9EFD-BB492616F386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B3F0A3-A3B7-4EF0-A250-05862A7D4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FDA5280-C89D-44D8-9EFD-BB492616F386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B3F0A3-A3B7-4EF0-A250-05862A7D4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FDA5280-C89D-44D8-9EFD-BB492616F386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B3F0A3-A3B7-4EF0-A250-05862A7D4C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FDA5280-C89D-44D8-9EFD-BB492616F386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AB3F0A3-A3B7-4EF0-A250-05862A7D4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829761"/>
          </a:xfrm>
        </p:spPr>
        <p:txBody>
          <a:bodyPr/>
          <a:lstStyle/>
          <a:p>
            <a:r>
              <a:rPr lang="ru-RU" dirty="0" smtClean="0"/>
              <a:t>Материалы по теории языка в школе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5024"/>
            <a:ext cx="7772400" cy="140156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Подготовил </a:t>
            </a:r>
            <a:r>
              <a:rPr lang="ru-RU" dirty="0" smtClean="0"/>
              <a:t>учитель </a:t>
            </a:r>
          </a:p>
          <a:p>
            <a:r>
              <a:rPr lang="ru-RU" dirty="0" smtClean="0"/>
              <a:t>русского языка и литературы СОШ №13 г.Альметьевск</a:t>
            </a:r>
          </a:p>
          <a:p>
            <a:r>
              <a:rPr lang="ru-RU" dirty="0" smtClean="0"/>
              <a:t>Игнатьева Наталья Олеговна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94_smal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0"/>
            <a:ext cx="3448412" cy="5193392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Рекомендовано Министерством образования и науки РФ;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Москва  «Дрофа», 2009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Разумовская М.М., Львова С.И., Капинос В.И., Львов В.В.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Русский язык в семье славянских языков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Материал о И.И. Срезневском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Сведения по теории языка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1325957464_repeti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5153" y="2492896"/>
            <a:ext cx="3288847" cy="3947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0_2_smal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1" y="952294"/>
            <a:ext cx="3386088" cy="5068994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Рекомендовано Министерством образования и науки РФ;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Москва «Дрофа», 2012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Бабабйцева</a:t>
            </a:r>
            <a:r>
              <a:rPr lang="ru-RU" dirty="0" smtClean="0">
                <a:solidFill>
                  <a:schemeClr val="bg1"/>
                </a:solidFill>
              </a:rPr>
              <a:t> В.В., </a:t>
            </a:r>
            <a:r>
              <a:rPr lang="ru-RU" dirty="0" err="1" smtClean="0">
                <a:solidFill>
                  <a:schemeClr val="bg1"/>
                </a:solidFill>
              </a:rPr>
              <a:t>Чеснокова</a:t>
            </a:r>
            <a:r>
              <a:rPr lang="ru-RU" dirty="0" smtClean="0">
                <a:solidFill>
                  <a:schemeClr val="bg1"/>
                </a:solidFill>
              </a:rPr>
              <a:t> Л.Д.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Язык как развивающееся явление</a:t>
            </a:r>
            <a:r>
              <a:rPr lang="ru-RU" dirty="0" smtClean="0"/>
              <a:t>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Русский язык в современном мире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Сведения по теории языка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2239950_html_m5f249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708920"/>
            <a:ext cx="4645100" cy="3835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544_smal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7152"/>
            <a:ext cx="3657840" cy="489016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Рекомендовано Министерством образования и науки РФ;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Москва «Русское слово», 2008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Панов М.В., Кузьмина С.М., Булатова Л.Н. и др.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(Приложения) </a:t>
            </a:r>
          </a:p>
          <a:p>
            <a:r>
              <a:rPr lang="ru-RU" dirty="0" smtClean="0"/>
              <a:t>Рассказ об индоевропейских языках;</a:t>
            </a:r>
          </a:p>
          <a:p>
            <a:r>
              <a:rPr lang="ru-RU" dirty="0" smtClean="0"/>
              <a:t>Рассказ о славянских языках;</a:t>
            </a:r>
          </a:p>
          <a:p>
            <a:r>
              <a:rPr lang="ru-RU" dirty="0" smtClean="0"/>
              <a:t>Рассказ о лингвистах </a:t>
            </a:r>
            <a:r>
              <a:rPr lang="ru-RU" i="1" dirty="0" smtClean="0"/>
              <a:t>(Н.С.Трубецкой, </a:t>
            </a:r>
            <a:r>
              <a:rPr lang="ru-RU" i="1" dirty="0" err="1" smtClean="0"/>
              <a:t>А.А.Потебня</a:t>
            </a:r>
            <a:r>
              <a:rPr lang="ru-RU" i="1" dirty="0" smtClean="0"/>
              <a:t>, А.А.Шахматов, Н.Н.Дурново)   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Сведения по теории языка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97892582_large_73__3_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889052"/>
            <a:ext cx="3015670" cy="2968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Сведения по теории языка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Home\Desktop\теория языка\Панов, Кузьмина 9 класс\9-2008-280-126-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704856" cy="5337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251520" y="1484784"/>
            <a:ext cx="3816424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Таким образом, можно говорить о том, что </a:t>
            </a:r>
            <a:r>
              <a:rPr lang="ru-RU" dirty="0" smtClean="0">
                <a:solidFill>
                  <a:srgbClr val="FF0000"/>
                </a:solidFill>
              </a:rPr>
              <a:t>в учебниках 9 класса по русскому языку </a:t>
            </a:r>
            <a:r>
              <a:rPr lang="ru-RU" dirty="0" smtClean="0">
                <a:solidFill>
                  <a:schemeClr val="bg1"/>
                </a:solidFill>
              </a:rPr>
              <a:t>содержатся следующие </a:t>
            </a:r>
            <a:r>
              <a:rPr lang="ru-RU" dirty="0" smtClean="0">
                <a:solidFill>
                  <a:srgbClr val="FF0000"/>
                </a:solidFill>
              </a:rPr>
              <a:t>темы, относящиеся к теории языка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220072" y="1481328"/>
            <a:ext cx="3466728" cy="4525963"/>
          </a:xfrm>
        </p:spPr>
        <p:txBody>
          <a:bodyPr>
            <a:normAutofit lnSpcReduction="1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Русский язык в современном мире;</a:t>
            </a:r>
          </a:p>
          <a:p>
            <a:pPr>
              <a:buNone/>
            </a:pPr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Семьи языков/ славянские языки;</a:t>
            </a:r>
          </a:p>
          <a:p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Выдающиеся лингвисты</a:t>
            </a:r>
          </a:p>
          <a:p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Выводы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283968" y="1988840"/>
            <a:ext cx="720080" cy="6480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283968" y="3356992"/>
            <a:ext cx="720080" cy="6480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283968" y="4725144"/>
            <a:ext cx="720080" cy="6480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jh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556792"/>
            <a:ext cx="3308573" cy="4684705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Учебники по русскому языку в 10 классе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29_1_smal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136658"/>
            <a:ext cx="3176330" cy="4812622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Рекомендовано Министерством образования и науки РФ;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Москва «Просвещение», 2014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Власенков А.И., </a:t>
            </a:r>
            <a:r>
              <a:rPr lang="ru-RU" dirty="0" err="1" smtClean="0">
                <a:solidFill>
                  <a:schemeClr val="bg1"/>
                </a:solidFill>
              </a:rPr>
              <a:t>Рыбченкова</a:t>
            </a:r>
            <a:r>
              <a:rPr lang="ru-RU" dirty="0" smtClean="0">
                <a:solidFill>
                  <a:schemeClr val="bg1"/>
                </a:solidFill>
              </a:rPr>
              <a:t> Л.М.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03_36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34985" y="1481138"/>
            <a:ext cx="3474029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Учебники по русскому языку в </a:t>
            </a:r>
            <a:br>
              <a:rPr lang="ru-RU" dirty="0" smtClean="0"/>
            </a:br>
            <a:r>
              <a:rPr lang="ru-RU" dirty="0" smtClean="0"/>
              <a:t>9 классе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666523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Общие сведения о языке. </a:t>
            </a:r>
            <a:r>
              <a:rPr lang="ru-RU" dirty="0" smtClean="0"/>
              <a:t>Русский язык в Российской Федерации и в современном мире;</a:t>
            </a:r>
          </a:p>
          <a:p>
            <a:endParaRPr lang="ru-RU" dirty="0" smtClean="0"/>
          </a:p>
          <a:p>
            <a:r>
              <a:rPr lang="ru-RU" dirty="0" smtClean="0"/>
              <a:t>Взаимосвязь языка и культуры. Взаимообогащение языков;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Язык и речь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Сведения по теории языка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93_smal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3343388" cy="506574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Рекомендовано Министерством образования и науки РФ;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Москва «Русское слово», 2011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Гольцева</a:t>
            </a:r>
            <a:r>
              <a:rPr lang="ru-RU" dirty="0" smtClean="0">
                <a:solidFill>
                  <a:schemeClr val="bg1"/>
                </a:solidFill>
              </a:rPr>
              <a:t> Н.Г., </a:t>
            </a:r>
            <a:r>
              <a:rPr lang="ru-RU" dirty="0" err="1" smtClean="0">
                <a:solidFill>
                  <a:schemeClr val="bg1"/>
                </a:solidFill>
              </a:rPr>
              <a:t>Шамшин</a:t>
            </a:r>
            <a:r>
              <a:rPr lang="ru-RU" dirty="0" smtClean="0">
                <a:solidFill>
                  <a:schemeClr val="bg1"/>
                </a:solidFill>
              </a:rPr>
              <a:t> И.В., </a:t>
            </a:r>
            <a:r>
              <a:rPr lang="ru-RU" dirty="0" err="1" smtClean="0">
                <a:solidFill>
                  <a:schemeClr val="bg1"/>
                </a:solidFill>
              </a:rPr>
              <a:t>Мищерина</a:t>
            </a:r>
            <a:r>
              <a:rPr lang="ru-RU" dirty="0" smtClean="0">
                <a:solidFill>
                  <a:schemeClr val="bg1"/>
                </a:solidFill>
              </a:rPr>
              <a:t> М.А.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0-11-2011-448-6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925652"/>
            <a:ext cx="6768751" cy="531120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Сведения по теории языка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>
            <a:normAutofit/>
          </a:bodyPr>
          <a:lstStyle/>
          <a:p>
            <a:r>
              <a:rPr lang="ru-RU" dirty="0" smtClean="0"/>
              <a:t>Из истории русского языкознания:</a:t>
            </a:r>
          </a:p>
          <a:p>
            <a:r>
              <a:rPr lang="ru-RU" i="1" dirty="0" smtClean="0"/>
              <a:t>М.В.Ломоносов;</a:t>
            </a:r>
          </a:p>
          <a:p>
            <a:r>
              <a:rPr lang="ru-RU" i="1" dirty="0" smtClean="0"/>
              <a:t>А.Х.Востоков;</a:t>
            </a:r>
          </a:p>
          <a:p>
            <a:r>
              <a:rPr lang="ru-RU" i="1" dirty="0" smtClean="0"/>
              <a:t>Ф.И.Буслаев;</a:t>
            </a:r>
          </a:p>
          <a:p>
            <a:r>
              <a:rPr lang="ru-RU" i="1" dirty="0" smtClean="0"/>
              <a:t>В.И.Даль;</a:t>
            </a:r>
          </a:p>
          <a:p>
            <a:r>
              <a:rPr lang="ru-RU" i="1" dirty="0" smtClean="0"/>
              <a:t>Я.К.Грот;</a:t>
            </a:r>
          </a:p>
          <a:p>
            <a:r>
              <a:rPr lang="ru-RU" i="1" dirty="0" smtClean="0"/>
              <a:t>А.А.Шахматов;</a:t>
            </a:r>
          </a:p>
          <a:p>
            <a:r>
              <a:rPr lang="ru-RU" i="1" dirty="0" smtClean="0"/>
              <a:t>Д.Н.Ушаков;</a:t>
            </a:r>
          </a:p>
          <a:p>
            <a:r>
              <a:rPr lang="ru-RU" i="1" dirty="0" smtClean="0"/>
              <a:t>В.В.Виноградов;</a:t>
            </a:r>
          </a:p>
          <a:p>
            <a:r>
              <a:rPr lang="ru-RU" i="1" dirty="0" smtClean="0"/>
              <a:t>С.И.Ожегов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Сведения по теории языка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x_fae32e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941612"/>
            <a:ext cx="3117511" cy="491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480_smal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3242072" cy="4853402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Учебник получил положительные заключения РАН и РАО;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Москва «ОЛМА», 2010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Хлебинская</a:t>
            </a:r>
            <a:r>
              <a:rPr lang="ru-RU" dirty="0" smtClean="0">
                <a:solidFill>
                  <a:schemeClr val="bg1"/>
                </a:solidFill>
              </a:rPr>
              <a:t> Г.Ф.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(профильный уровень)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95455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Русский язык и русистика. </a:t>
            </a:r>
            <a:r>
              <a:rPr lang="ru-RU" dirty="0" smtClean="0"/>
              <a:t>Русский язык как национальный язык русского народа;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Русский язык как развивающееся явление;</a:t>
            </a:r>
          </a:p>
          <a:p>
            <a:endParaRPr lang="ru-RU" dirty="0" smtClean="0"/>
          </a:p>
          <a:p>
            <a:r>
              <a:rPr lang="ru-RU" dirty="0" smtClean="0"/>
              <a:t>Выдающиеся отечественные языковеды;</a:t>
            </a:r>
          </a:p>
          <a:p>
            <a:endParaRPr lang="ru-RU" dirty="0" smtClean="0"/>
          </a:p>
          <a:p>
            <a:r>
              <a:rPr lang="ru-RU" dirty="0" smtClean="0"/>
              <a:t>Основные направления русистики на современном этапе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Сведения по теории языка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578_smal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3958213" cy="462408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Рекомендовано Министерством образования и науки РФ;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Москва «</a:t>
            </a:r>
            <a:r>
              <a:rPr lang="ru-RU" dirty="0" err="1" smtClean="0">
                <a:solidFill>
                  <a:schemeClr val="bg1"/>
                </a:solidFill>
              </a:rPr>
              <a:t>Баласс</a:t>
            </a:r>
            <a:r>
              <a:rPr lang="ru-RU" dirty="0" smtClean="0">
                <a:solidFill>
                  <a:schemeClr val="bg1"/>
                </a:solidFill>
              </a:rPr>
              <a:t>», 2013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Бунеев</a:t>
            </a:r>
            <a:r>
              <a:rPr lang="ru-RU" dirty="0" smtClean="0">
                <a:solidFill>
                  <a:schemeClr val="bg1"/>
                </a:solidFill>
              </a:rPr>
              <a:t> Р.Н., </a:t>
            </a:r>
            <a:r>
              <a:rPr lang="ru-RU" dirty="0" err="1" smtClean="0">
                <a:solidFill>
                  <a:schemeClr val="bg1"/>
                </a:solidFill>
              </a:rPr>
              <a:t>Бунеева</a:t>
            </a:r>
            <a:r>
              <a:rPr lang="ru-RU" dirty="0" smtClean="0">
                <a:solidFill>
                  <a:schemeClr val="bg1"/>
                </a:solidFill>
              </a:rPr>
              <a:t> Е.В. и др.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(базовый и профильный уровни)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Русский язык как общественное явление. </a:t>
            </a:r>
            <a:r>
              <a:rPr lang="ru-RU" dirty="0" smtClean="0"/>
              <a:t>Русский язык в Российской Федерации. Русский язык в современном мире. Основные функции языка. Язык как особая система знаков. Языки естественные и искусственные;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Русистика – наука о языке. </a:t>
            </a:r>
            <a:r>
              <a:rPr lang="ru-RU" dirty="0" smtClean="0"/>
              <a:t>Русистика – наука о языке </a:t>
            </a:r>
            <a:r>
              <a:rPr lang="ru-RU" i="1" dirty="0" smtClean="0"/>
              <a:t>(А.Х.Востоков, В.И.Даль, Ф.Ф.Фортунатов);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Русский язык среди других языков. </a:t>
            </a:r>
            <a:r>
              <a:rPr lang="ru-RU" dirty="0" smtClean="0"/>
              <a:t>Русский язык в кругу других славянских языков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Сведения по теории языка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-ry-bun-44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643582"/>
            <a:ext cx="6264696" cy="621441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Сведения по теории языка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 учебниках 10 класса по русскому языку </a:t>
            </a:r>
            <a:r>
              <a:rPr lang="ru-RU" dirty="0" smtClean="0">
                <a:solidFill>
                  <a:srgbClr val="FF0000"/>
                </a:solidFill>
              </a:rPr>
              <a:t>усложняется материал по теории языка, расширяется его объем, появляется больше заданий практического характера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Выводы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</a:rPr>
              <a:t>Бархударов</a:t>
            </a:r>
            <a:r>
              <a:rPr lang="ru-RU" sz="3600" dirty="0" smtClean="0">
                <a:solidFill>
                  <a:schemeClr val="tx1"/>
                </a:solidFill>
              </a:rPr>
              <a:t> С.Г., Крючков С.Е., Максимов Л.Ю., </a:t>
            </a:r>
            <a:r>
              <a:rPr lang="ru-RU" sz="3600" dirty="0" err="1" smtClean="0">
                <a:solidFill>
                  <a:schemeClr val="tx1"/>
                </a:solidFill>
              </a:rPr>
              <a:t>Чешко</a:t>
            </a:r>
            <a:r>
              <a:rPr lang="ru-RU" sz="3600" dirty="0" smtClean="0">
                <a:solidFill>
                  <a:schemeClr val="tx1"/>
                </a:solidFill>
              </a:rPr>
              <a:t> Л.А.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uchebniki_barhudarov_s.g._russkiy_yazyk_9_klass._uchebnik.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83140" y="1444625"/>
            <a:ext cx="3188307" cy="3941763"/>
          </a:xfrm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Рекомендовано Министерством образования и науки РФ;</a:t>
            </a:r>
          </a:p>
          <a:p>
            <a:r>
              <a:rPr lang="ru-RU" dirty="0" smtClean="0"/>
              <a:t>Москва «Просвещение», 2011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386603"/>
          </a:xfrm>
        </p:spPr>
        <p:txBody>
          <a:bodyPr>
            <a:normAutofit/>
          </a:bodyPr>
          <a:lstStyle/>
          <a:p>
            <a:endParaRPr lang="ru-RU" sz="5400" dirty="0" smtClean="0"/>
          </a:p>
          <a:p>
            <a:endParaRPr lang="ru-RU" sz="5400" dirty="0" smtClean="0"/>
          </a:p>
          <a:p>
            <a:pPr algn="ctr">
              <a:buNone/>
            </a:pPr>
            <a:r>
              <a:rPr lang="ru-RU" sz="5400" dirty="0" smtClean="0">
                <a:solidFill>
                  <a:srgbClr val="002060"/>
                </a:solidFill>
              </a:rPr>
              <a:t> СПАСИБО ЗА ВНИМАНИЕ!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9-2011-206-4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63668"/>
            <a:ext cx="7459652" cy="5001636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Сведения по теории языка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67_3_smal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3446591" cy="4464496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Рекомендовано Министерством образования и науки РФ;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Москва «Мнемозина», 2012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Львова С.И., Львов В.В.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9-2-1-2012-336-5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977459"/>
            <a:ext cx="6264695" cy="5470439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Сведения по теории языка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-2-1-2012-336-7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981463"/>
            <a:ext cx="5544615" cy="559801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Сведения по теории языка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324_smal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38451"/>
            <a:ext cx="3680413" cy="4742799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Рекомендовано Министерством образования и науки РФ;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Москва «Просвещение», 2011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Тростенцова</a:t>
            </a:r>
            <a:r>
              <a:rPr lang="ru-RU" dirty="0" smtClean="0">
                <a:solidFill>
                  <a:schemeClr val="bg1"/>
                </a:solidFill>
              </a:rPr>
              <a:t> Л.А</a:t>
            </a:r>
            <a:r>
              <a:rPr lang="ru-RU" smtClean="0">
                <a:solidFill>
                  <a:schemeClr val="bg1"/>
                </a:solidFill>
              </a:rPr>
              <a:t>., </a:t>
            </a:r>
            <a:br>
              <a:rPr lang="ru-RU" smtClean="0">
                <a:solidFill>
                  <a:schemeClr val="bg1"/>
                </a:solidFill>
              </a:rPr>
            </a:br>
            <a:r>
              <a:rPr lang="ru-RU" smtClean="0">
                <a:solidFill>
                  <a:schemeClr val="bg1"/>
                </a:solidFill>
              </a:rPr>
              <a:t>Ладыженская</a:t>
            </a:r>
            <a:r>
              <a:rPr lang="ru-RU" dirty="0" smtClean="0">
                <a:solidFill>
                  <a:schemeClr val="bg1"/>
                </a:solidFill>
              </a:rPr>
              <a:t> Т.А., </a:t>
            </a:r>
            <a:r>
              <a:rPr lang="ru-RU" dirty="0" err="1" smtClean="0">
                <a:solidFill>
                  <a:schemeClr val="bg1"/>
                </a:solidFill>
              </a:rPr>
              <a:t>Дейкина</a:t>
            </a:r>
            <a:r>
              <a:rPr lang="ru-RU" dirty="0" smtClean="0">
                <a:solidFill>
                  <a:schemeClr val="bg1"/>
                </a:solidFill>
              </a:rPr>
              <a:t> А.Д. и др.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Международное значение русского языка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Материал о В.И.Дале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Сведения по теории языка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9-2011-208-6-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708920"/>
            <a:ext cx="8251198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89</TotalTime>
  <Words>552</Words>
  <Application>Microsoft Office PowerPoint</Application>
  <PresentationFormat>Экран (4:3)</PresentationFormat>
  <Paragraphs>111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Открытая</vt:lpstr>
      <vt:lpstr>Материалы по теории языка в школе</vt:lpstr>
      <vt:lpstr>Учебники по русскому языку в  9 классе</vt:lpstr>
      <vt:lpstr>Бархударов С.Г., Крючков С.Е., Максимов Л.Ю., Чешко Л.А.</vt:lpstr>
      <vt:lpstr>Сведения по теории языка </vt:lpstr>
      <vt:lpstr>Львова С.И., Львов В.В.</vt:lpstr>
      <vt:lpstr>Сведения по теории языка </vt:lpstr>
      <vt:lpstr>Сведения по теории языка</vt:lpstr>
      <vt:lpstr>Тростенцова Л.А.,  Ладыженская Т.А., Дейкина А.Д. и др.</vt:lpstr>
      <vt:lpstr>Сведения по теории языка</vt:lpstr>
      <vt:lpstr>Разумовская М.М., Львова С.И., Капинос В.И., Львов В.В.</vt:lpstr>
      <vt:lpstr>Сведения по теории языка</vt:lpstr>
      <vt:lpstr>Бабабйцева В.В., Чеснокова Л.Д.</vt:lpstr>
      <vt:lpstr>Сведения по теории языка </vt:lpstr>
      <vt:lpstr>Панов М.В., Кузьмина С.М., Булатова Л.Н. и др.</vt:lpstr>
      <vt:lpstr>Сведения по теории языка</vt:lpstr>
      <vt:lpstr>Сведения по теории языка</vt:lpstr>
      <vt:lpstr>Выводы</vt:lpstr>
      <vt:lpstr>Учебники по русскому языку в 10 классе</vt:lpstr>
      <vt:lpstr>Власенков А.И., Рыбченкова Л.М.</vt:lpstr>
      <vt:lpstr>Сведения по теории языка</vt:lpstr>
      <vt:lpstr>Гольцева Н.Г., Шамшин И.В., Мищерина М.А.</vt:lpstr>
      <vt:lpstr>Сведения по теории языка</vt:lpstr>
      <vt:lpstr>Сведения по теории языка</vt:lpstr>
      <vt:lpstr>Хлебинская Г.Ф. (профильный уровень)</vt:lpstr>
      <vt:lpstr>Сведения по теории языка</vt:lpstr>
      <vt:lpstr>Бунеев Р.Н., Бунеева Е.В. и др. (базовый и профильный уровни)</vt:lpstr>
      <vt:lpstr>Сведения по теории языка</vt:lpstr>
      <vt:lpstr>Сведения по теории языка</vt:lpstr>
      <vt:lpstr>Выводы</vt:lpstr>
      <vt:lpstr>Слайд 30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Материалы по теории языка в школе</dc:title>
  <dc:creator>Home</dc:creator>
  <cp:lastModifiedBy>Home</cp:lastModifiedBy>
  <cp:revision>11</cp:revision>
  <dcterms:created xsi:type="dcterms:W3CDTF">2014-12-04T16:05:16Z</dcterms:created>
  <dcterms:modified xsi:type="dcterms:W3CDTF">2015-11-11T14:06:34Z</dcterms:modified>
</cp:coreProperties>
</file>