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77050" cy="96535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679"/>
          </a:xfrm>
          <a:prstGeom prst="rect">
            <a:avLst/>
          </a:prstGeom>
        </p:spPr>
        <p:txBody>
          <a:bodyPr vert="horz" lIns="94458" tIns="47229" rIns="94458" bIns="4722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482679"/>
          </a:xfrm>
          <a:prstGeom prst="rect">
            <a:avLst/>
          </a:prstGeom>
        </p:spPr>
        <p:txBody>
          <a:bodyPr vert="horz" lIns="94458" tIns="47229" rIns="94458" bIns="47229" rtlCol="0"/>
          <a:lstStyle>
            <a:lvl1pPr algn="r">
              <a:defRPr sz="1200"/>
            </a:lvl1pPr>
          </a:lstStyle>
          <a:p>
            <a:fld id="{1EC00D4F-A1D6-4881-A17F-9C0BAF316002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169233"/>
            <a:ext cx="2980055" cy="482679"/>
          </a:xfrm>
          <a:prstGeom prst="rect">
            <a:avLst/>
          </a:prstGeom>
        </p:spPr>
        <p:txBody>
          <a:bodyPr vert="horz" lIns="94458" tIns="47229" rIns="94458" bIns="4722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5404" y="9169233"/>
            <a:ext cx="2980055" cy="482679"/>
          </a:xfrm>
          <a:prstGeom prst="rect">
            <a:avLst/>
          </a:prstGeom>
        </p:spPr>
        <p:txBody>
          <a:bodyPr vert="horz" lIns="94458" tIns="47229" rIns="94458" bIns="47229" rtlCol="0" anchor="b"/>
          <a:lstStyle>
            <a:lvl1pPr algn="r">
              <a:defRPr sz="1200"/>
            </a:lvl1pPr>
          </a:lstStyle>
          <a:p>
            <a:fld id="{7431892E-7E14-4C53-A01C-2F4B865A6B5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CA07-62D9-49CC-8600-9411BB4E8C6A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B053-A204-4F58-9402-1A02D3EB3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CA07-62D9-49CC-8600-9411BB4E8C6A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B053-A204-4F58-9402-1A02D3EB3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CA07-62D9-49CC-8600-9411BB4E8C6A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B053-A204-4F58-9402-1A02D3EB3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CA07-62D9-49CC-8600-9411BB4E8C6A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B053-A204-4F58-9402-1A02D3EB3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CA07-62D9-49CC-8600-9411BB4E8C6A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B053-A204-4F58-9402-1A02D3EB3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CA07-62D9-49CC-8600-9411BB4E8C6A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B053-A204-4F58-9402-1A02D3EB3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CA07-62D9-49CC-8600-9411BB4E8C6A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B053-A204-4F58-9402-1A02D3EB3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CA07-62D9-49CC-8600-9411BB4E8C6A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B053-A204-4F58-9402-1A02D3EB3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CA07-62D9-49CC-8600-9411BB4E8C6A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B053-A204-4F58-9402-1A02D3EB3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CA07-62D9-49CC-8600-9411BB4E8C6A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B053-A204-4F58-9402-1A02D3EB3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CA07-62D9-49CC-8600-9411BB4E8C6A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B053-A204-4F58-9402-1A02D3EB3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FCA07-62D9-49CC-8600-9411BB4E8C6A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2B053-A204-4F58-9402-1A02D3EB3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722" y="1"/>
            <a:ext cx="91574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357422" y="642918"/>
            <a:ext cx="394197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Сложение  </a:t>
            </a:r>
          </a:p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</a:t>
            </a:r>
          </a:p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вычитание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428604"/>
            <a:ext cx="3995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«Молчанка»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643174" y="1785926"/>
            <a:ext cx="6116813" cy="3352222"/>
            <a:chOff x="714348" y="1785926"/>
            <a:chExt cx="6116813" cy="335222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85786" y="1785926"/>
              <a:ext cx="247375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</a:t>
              </a:r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- _ = 1</a:t>
              </a:r>
              <a:endPara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14348" y="3071810"/>
              <a:ext cx="2643206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4  -_= 3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14348" y="4214818"/>
              <a:ext cx="239200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ru-RU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_ +3= 4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500562" y="1785926"/>
              <a:ext cx="211628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2+_= 6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643438" y="3071810"/>
              <a:ext cx="21467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5- _= 3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714876" y="4071942"/>
              <a:ext cx="211628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3</a:t>
              </a:r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+_= 4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2423519" cy="430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86446" y="642918"/>
            <a:ext cx="2122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5+1=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1714488"/>
            <a:ext cx="1959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6+1=7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928934"/>
            <a:ext cx="808317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Вывод: если  прибавляем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числу 1 , получается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следующее число.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43438" y="642918"/>
            <a:ext cx="2428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10-1=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7365" y="1571612"/>
            <a:ext cx="22917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9-1=8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928934"/>
            <a:ext cx="735663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Вывод: если  вычитаем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числа 1 , получается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предыдущее  число.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05990" y="3000372"/>
            <a:ext cx="5138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Учебник: стр. 80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2857520" cy="502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1597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429124" y="1643050"/>
            <a:ext cx="1959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1+1=2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2571744"/>
            <a:ext cx="2510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10 - 1=9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20" y="1285860"/>
            <a:ext cx="49292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357430"/>
            <a:ext cx="5537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 за урок!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79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9</cp:revision>
  <dcterms:created xsi:type="dcterms:W3CDTF">2012-12-09T14:24:21Z</dcterms:created>
  <dcterms:modified xsi:type="dcterms:W3CDTF">2012-12-14T11:46:11Z</dcterms:modified>
</cp:coreProperties>
</file>