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9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BCB5B7D-9D68-471A-9D01-4C1118E7D5C4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1776835-D649-42CE-B976-FFD441411E8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00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5B7D-9D68-471A-9D01-4C1118E7D5C4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835-D649-42CE-B976-FFD44141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37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5B7D-9D68-471A-9D01-4C1118E7D5C4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835-D649-42CE-B976-FFD441411E8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17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5B7D-9D68-471A-9D01-4C1118E7D5C4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835-D649-42CE-B976-FFD441411E8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23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5B7D-9D68-471A-9D01-4C1118E7D5C4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835-D649-42CE-B976-FFD44141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159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5B7D-9D68-471A-9D01-4C1118E7D5C4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835-D649-42CE-B976-FFD441411E8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314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5B7D-9D68-471A-9D01-4C1118E7D5C4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835-D649-42CE-B976-FFD441411E8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049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5B7D-9D68-471A-9D01-4C1118E7D5C4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835-D649-42CE-B976-FFD441411E8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645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5B7D-9D68-471A-9D01-4C1118E7D5C4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835-D649-42CE-B976-FFD441411E8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982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5B7D-9D68-471A-9D01-4C1118E7D5C4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835-D649-42CE-B976-FFD44141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25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5B7D-9D68-471A-9D01-4C1118E7D5C4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835-D649-42CE-B976-FFD441411E8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92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5B7D-9D68-471A-9D01-4C1118E7D5C4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835-D649-42CE-B976-FFD44141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14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5B7D-9D68-471A-9D01-4C1118E7D5C4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835-D649-42CE-B976-FFD441411E8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884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5B7D-9D68-471A-9D01-4C1118E7D5C4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835-D649-42CE-B976-FFD441411E8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65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5B7D-9D68-471A-9D01-4C1118E7D5C4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835-D649-42CE-B976-FFD44141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61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5B7D-9D68-471A-9D01-4C1118E7D5C4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835-D649-42CE-B976-FFD441411E8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69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B5B7D-9D68-471A-9D01-4C1118E7D5C4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76835-D649-42CE-B976-FFD44141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08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CB5B7D-9D68-471A-9D01-4C1118E7D5C4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776835-D649-42CE-B976-FFD441411E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4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552" y="1066862"/>
            <a:ext cx="2520280" cy="336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999" y="3175597"/>
            <a:ext cx="2539532" cy="1904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699" y="893994"/>
            <a:ext cx="2324682" cy="3099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495600" y="5733257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</a:rPr>
              <a:t>Проектная деятельность носит характер сотрудничества, объединяющего детей, педагогов и родителей.</a:t>
            </a:r>
            <a:endParaRPr lang="ru-RU" alt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6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544" y="3068960"/>
            <a:ext cx="3563888" cy="2002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24" y="3068961"/>
            <a:ext cx="3635896" cy="2042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42" r="10629"/>
          <a:stretch/>
        </p:blipFill>
        <p:spPr>
          <a:xfrm>
            <a:off x="4439816" y="706822"/>
            <a:ext cx="2754560" cy="2182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360204" y="5431568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</a:rPr>
              <a:t>Проектная деятельность носит характер сотрудничества, объединяющего детей, педагогов и родителей.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90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927648" y="716263"/>
            <a:ext cx="3347864" cy="531170"/>
          </a:xfrm>
          <a:prstGeom prst="horizontalScroll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defRPr/>
            </a:pPr>
            <a:r>
              <a:rPr lang="ru-RU" alt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ea typeface="Times New Roman" pitchFamily="18" charset="0"/>
                <a:cs typeface="Arial" charset="0"/>
              </a:rPr>
              <a:t>   </a:t>
            </a:r>
            <a:r>
              <a:rPr lang="ru-RU" alt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Times New Roman" pitchFamily="18" charset="0"/>
                <a:cs typeface="Arial" charset="0"/>
              </a:rPr>
              <a:t>Познавательное развитие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01" r="5180" b="23750"/>
          <a:stretch/>
        </p:blipFill>
        <p:spPr>
          <a:xfrm>
            <a:off x="6960096" y="981848"/>
            <a:ext cx="3456384" cy="4697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268" y="2636913"/>
            <a:ext cx="4824536" cy="2712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99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4632" y="1988840"/>
            <a:ext cx="412845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30" r="11566"/>
          <a:stretch/>
        </p:blipFill>
        <p:spPr>
          <a:xfrm>
            <a:off x="1847850" y="890748"/>
            <a:ext cx="3816424" cy="292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847851" y="639764"/>
            <a:ext cx="7993063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8148" y="5517233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alt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Совместная деятельность сближает детей и взрослых, формирует партнерские отношения, воспитывает чувство сопереживания за общее дело и его результат</a:t>
            </a:r>
            <a:r>
              <a:rPr lang="ru-RU" altLang="ru-RU" sz="1600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045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04" r="4599" b="22985"/>
          <a:stretch/>
        </p:blipFill>
        <p:spPr>
          <a:xfrm>
            <a:off x="6442348" y="3727923"/>
            <a:ext cx="2376265" cy="1739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775520" y="560647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Совместная деятельность сближает детей и взрослых, формирует партнерские отношения.</a:t>
            </a:r>
            <a:endParaRPr lang="ru-RU" altLang="ru-RU" sz="1600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553472"/>
            <a:ext cx="2996952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04" b="13783"/>
          <a:stretch/>
        </p:blipFill>
        <p:spPr>
          <a:xfrm>
            <a:off x="1775521" y="627642"/>
            <a:ext cx="2290805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49" r="14783"/>
          <a:stretch/>
        </p:blipFill>
        <p:spPr>
          <a:xfrm>
            <a:off x="4385680" y="1268761"/>
            <a:ext cx="2646425" cy="210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62" r="6406"/>
          <a:stretch/>
        </p:blipFill>
        <p:spPr>
          <a:xfrm>
            <a:off x="3143672" y="3776309"/>
            <a:ext cx="2448272" cy="1642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994239" y="265478"/>
            <a:ext cx="4381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Фотоотчёт «Прогулка в сказочный лес» </a:t>
            </a:r>
          </a:p>
        </p:txBody>
      </p:sp>
    </p:spTree>
    <p:extLst>
      <p:ext uri="{BB962C8B-B14F-4D97-AF65-F5344CB8AC3E}">
        <p14:creationId xmlns:p14="http://schemas.microsoft.com/office/powerpoint/2010/main" val="35707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7648" y="1628800"/>
            <a:ext cx="65162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sz="2800" b="1" i="1" u="sng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IV</a:t>
            </a:r>
            <a:r>
              <a:rPr lang="ru-RU" altLang="ru-RU" sz="2800" b="1" i="1" u="sng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altLang="ru-RU" sz="2800" b="1" i="1" u="sng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этап – рефлексивно-оценочный. (заключительный)</a:t>
            </a:r>
          </a:p>
          <a:p>
            <a:pPr algn="ctr"/>
            <a:endParaRPr lang="ru-RU" altLang="ru-RU" sz="2800" b="1" i="1" u="sng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altLang="ru-RU" sz="24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Презентация проекта.</a:t>
            </a:r>
          </a:p>
          <a:p>
            <a:r>
              <a:rPr lang="ru-RU" altLang="ru-RU" sz="24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Драматизация осетинской  сказки «Как гордая мышь женила своего сына красавца».</a:t>
            </a:r>
          </a:p>
          <a:p>
            <a:r>
              <a:rPr lang="ru-RU" altLang="ru-RU" sz="24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(совместно с родителями)</a:t>
            </a:r>
          </a:p>
        </p:txBody>
      </p:sp>
    </p:spTree>
    <p:extLst>
      <p:ext uri="{BB962C8B-B14F-4D97-AF65-F5344CB8AC3E}">
        <p14:creationId xmlns:p14="http://schemas.microsoft.com/office/powerpoint/2010/main" val="145718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703512" y="116632"/>
            <a:ext cx="8712968" cy="6552728"/>
          </a:xfrm>
          <a:prstGeom prst="horizontalScroll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67608" y="404665"/>
            <a:ext cx="7776864" cy="6155531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ВЫВОД:</a:t>
            </a:r>
            <a:endParaRPr lang="ru-RU" altLang="ru-RU" sz="24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ru-RU" alt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Использование проектного метода позволяет повысить интерес родителей к  любой возникающей проблеме, способствует повышению уровня участников среди родителей в жизни детского сада.</a:t>
            </a:r>
          </a:p>
          <a:p>
            <a:pPr algn="just">
              <a:buNone/>
            </a:pPr>
            <a:r>
              <a:rPr lang="ru-RU" alt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В данном случае, наш проект «По дороге в сказку» способствовал:</a:t>
            </a:r>
          </a:p>
          <a:p>
            <a:pPr algn="just"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-повышению уровня речевого развития детей;</a:t>
            </a:r>
          </a:p>
          <a:p>
            <a:pPr algn="just"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-активизации познавательной деятельности детей;</a:t>
            </a:r>
          </a:p>
          <a:p>
            <a:pPr algn="just"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-повышению интереса к книге, как к произведению искусства;</a:t>
            </a:r>
          </a:p>
          <a:p>
            <a:pPr algn="just">
              <a:buNone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-заинтересованности родителей в жизни детского сада.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Повышение детской активности во всех видах деятельности, а так же формирование партнёрских отношений между родителями, детьми , воспитателями и специалистами ДОУ позволит достичь наиболее высоких и эффективных результатов в дальнейшем воспитательно-образовательном процессе.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1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207568" y="1124744"/>
            <a:ext cx="7848872" cy="4248472"/>
          </a:xfrm>
          <a:prstGeom prst="horizontalScroll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99656" y="2002923"/>
            <a:ext cx="653447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Segoe UI Semilight" panose="020B0402040204020203" pitchFamily="34" charset="0"/>
              </a:rPr>
              <a:t>«Доброта должна стать таким же обычным состоянием человека, как мышление. Она Должна войти в привычку».</a:t>
            </a:r>
          </a:p>
          <a:p>
            <a:pPr indent="457200" algn="r">
              <a:spcBef>
                <a:spcPts val="600"/>
              </a:spcBef>
              <a:spcAft>
                <a:spcPts val="600"/>
              </a:spcAft>
            </a:pPr>
            <a:r>
              <a:rPr lang="ru-RU" sz="3200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Segoe UI Semilight" panose="020B0402040204020203" pitchFamily="34" charset="0"/>
              </a:rPr>
              <a:t>В. А.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185166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1504" y="404664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Спасибо  за  внимание!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 descr="C:\Users\Оксана\AppData\Local\Temp\IMG_20151031_23005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758" y="2060848"/>
            <a:ext cx="5418485" cy="3973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5327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207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Bookman Old Style</vt:lpstr>
      <vt:lpstr>Calibri</vt:lpstr>
      <vt:lpstr>Garamond</vt:lpstr>
      <vt:lpstr>Segoe UI Semilight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7</cp:revision>
  <dcterms:created xsi:type="dcterms:W3CDTF">2016-02-07T19:57:48Z</dcterms:created>
  <dcterms:modified xsi:type="dcterms:W3CDTF">2016-02-07T20:51:21Z</dcterms:modified>
</cp:coreProperties>
</file>