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088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16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428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903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074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50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579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417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4861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8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234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78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01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056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63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4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001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61C78AF-ABF9-48C6-8D28-7D2CE6CC1988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74106B-0A1D-498C-83A3-7BE74B6D58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504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3161" r="12560" b="18344"/>
          <a:stretch/>
        </p:blipFill>
        <p:spPr>
          <a:xfrm>
            <a:off x="3190218" y="1905018"/>
            <a:ext cx="5773477" cy="3568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Горизонтальный свиток 5"/>
          <p:cNvSpPr/>
          <p:nvPr/>
        </p:nvSpPr>
        <p:spPr>
          <a:xfrm>
            <a:off x="3887804" y="1013978"/>
            <a:ext cx="4608512" cy="531170"/>
          </a:xfrm>
          <a:prstGeom prst="horizontalScroll">
            <a:avLst/>
          </a:prstGeom>
          <a:solidFill>
            <a:schemeClr val="bg2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>
              <a:defRPr/>
            </a:pP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  <a:ea typeface="Times New Roman" pitchFamily="18" charset="0"/>
                <a:cs typeface="Arial" charset="0"/>
              </a:rPr>
              <a:t>   </a:t>
            </a:r>
            <a:r>
              <a:rPr lang="ru-RU" altLang="ru-RU" b="1" i="1" dirty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ea typeface="Times New Roman" pitchFamily="18" charset="0"/>
                <a:cs typeface="Arial" charset="0"/>
              </a:rPr>
              <a:t>Художественно-эстетическое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42039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Bookman Old Style</vt:lpstr>
      <vt:lpstr>Garamond</vt:lpstr>
      <vt:lpstr>Times New Roman</vt:lpstr>
      <vt:lpstr>Натуральные материалы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10</cp:revision>
  <dcterms:created xsi:type="dcterms:W3CDTF">2016-02-07T20:39:46Z</dcterms:created>
  <dcterms:modified xsi:type="dcterms:W3CDTF">2016-02-07T20:56:21Z</dcterms:modified>
</cp:coreProperties>
</file>