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25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9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38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8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5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5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3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7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7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22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9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1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02591-B5E2-4A1F-A2E9-530FB4846F13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DC31A0-752E-40FE-B88F-793BA6D6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5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59" y="1700808"/>
            <a:ext cx="730012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Горизонтальный свиток 3"/>
          <p:cNvSpPr/>
          <p:nvPr/>
        </p:nvSpPr>
        <p:spPr>
          <a:xfrm>
            <a:off x="2243572" y="592167"/>
            <a:ext cx="8064896" cy="936104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Times New Roman" pitchFamily="18" charset="0"/>
                <a:cs typeface="Arial" charset="0"/>
              </a:rPr>
              <a:t>   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Использование проектной деятельности, как средство взаимодействия с родителями и вовлечения их в 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5916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721" y="3109385"/>
            <a:ext cx="3744416" cy="267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3093931"/>
            <a:ext cx="3581066" cy="268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808" y="674694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77382" y="5938779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Совместная деятельность сближает детей и взрослых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5801" y="225837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драматизации сказки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1679">
            <a:off x="2272543" y="807851"/>
            <a:ext cx="1296144" cy="182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265">
            <a:off x="7886855" y="1076938"/>
            <a:ext cx="2339976" cy="153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1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26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2016-02-07T20:42:28Z</dcterms:created>
  <dcterms:modified xsi:type="dcterms:W3CDTF">2016-02-07T20:51:13Z</dcterms:modified>
</cp:coreProperties>
</file>