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89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1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79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63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95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830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544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50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64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2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3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4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3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33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7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35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9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04B508-7B38-4A41-8956-04A028F078F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9AF1B5-56EA-4C41-B618-630CBFD4F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1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1632" y="1029117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ТВОРЧЕСКИЙ ПРОЕКТ </a:t>
            </a:r>
          </a:p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 ПО РАЗВИТИЮ РЕЧИ </a:t>
            </a:r>
          </a:p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ДЛЯ ДЕТЕЙ СТАРШЕГО  ДОШКОЛЬНОГОВОЗРАСТА</a:t>
            </a:r>
          </a:p>
          <a:p>
            <a:pPr algn="ctr"/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«По дороге в сказку»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5602" name="Picture 2" descr="http://aqua-rists.ru/images/8/9/osennij-prazdnik-s-ehlementami-zdor_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5538">
            <a:off x="2774975" y="2759561"/>
            <a:ext cx="1582786" cy="2154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confetti.kz/miro/0-25/0-25-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6486">
            <a:off x="7640604" y="2810800"/>
            <a:ext cx="1464376" cy="1899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miniskazka.ru/mirov_sosedi/kak_gordaya_mysh_iskala_nevestu/image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0031" y="2739948"/>
            <a:ext cx="1656207" cy="212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88804" y="188686"/>
            <a:ext cx="7254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МУНИЦИПАЛЬНОЕ БЮДЖЕТНОЕ ДОШКОЛЬНОЕ УЧРЕЖДЕНИЕ</a:t>
            </a:r>
          </a:p>
          <a:p>
            <a:pPr algn="ctr"/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ДЕТСКИЙ САД КОМБИНИРОВАННОГО ВИДА № 97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2948007" y="4934103"/>
            <a:ext cx="648071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Автор проекта: воспитатель 1 кв. категории старшей группы МБДОУ № 97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Сидакова Оксана Викторовна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Владикавказ – 2015г.</a:t>
            </a:r>
          </a:p>
        </p:txBody>
      </p:sp>
    </p:spTree>
    <p:extLst>
      <p:ext uri="{BB962C8B-B14F-4D97-AF65-F5344CB8AC3E}">
        <p14:creationId xmlns:p14="http://schemas.microsoft.com/office/powerpoint/2010/main" val="37625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6" y="116632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Задачи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Образовательные: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-учить развивать сюжет, использовать «сказочные» языковые средства;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-формировать творческое рассказывание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;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-учить делать поделки, атрибуты для театральной деятельности;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-учить инсценировать сказки,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давать оценку действиям и поступкам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героев.</a:t>
            </a:r>
          </a:p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Развивающие: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-развивать традиции семейного чтения;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-развивать внимание к языку, чувствовать и осознавать средства речевой выразительности.</a:t>
            </a:r>
          </a:p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Воспитательные: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-создавать атмосферу эмоционального комфорта, взаимопонимания и поддержки;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-прививать умение прийти на помощь в трудную минуту;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-воспитывать интерес и стремление к постоянному общению с книгой, как источником знаний.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3024" y="332657"/>
            <a:ext cx="87849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Ожидаемые результаты:</a:t>
            </a:r>
          </a:p>
          <a:p>
            <a:endParaRPr lang="ru-RU" sz="22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-дети знают алгоритм составления текстов сказочного содержания и умеют дополнять их описаниями и диалогами;</a:t>
            </a:r>
          </a:p>
          <a:p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-пользуются речевыми формами выразительности речи в разных видах деятельности и повседневной жизни;</a:t>
            </a:r>
          </a:p>
          <a:p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-повысился уровня речевого развития детей;</a:t>
            </a:r>
          </a:p>
          <a:p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-активизировалась познавательная деятельность детей;</a:t>
            </a:r>
          </a:p>
          <a:p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-повысился интерес к книге, как к произведению искусства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14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205639" y="2780929"/>
            <a:ext cx="7920880" cy="2285389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679" y="3140968"/>
            <a:ext cx="7560840" cy="2664296"/>
          </a:xfrm>
        </p:spPr>
        <p:txBody>
          <a:bodyPr/>
          <a:lstStyle/>
          <a:p>
            <a:pPr algn="just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   « Сказка - это зёрнышко, из которого прорастает эмоциональная оценка ребёнком жизненных явлений ».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                   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                              В. А. Сухомлинский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056" y="548680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0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544" y="404664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Паспорт педагогического проекта</a:t>
            </a:r>
          </a:p>
          <a:p>
            <a:endParaRPr lang="ru-RU" sz="800" b="1" i="1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endParaRPr lang="ru-RU" sz="800" b="1" i="1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Участники проекта: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 дети старшей группы, воспитатели, родители, специалисты ДОУ. </a:t>
            </a:r>
          </a:p>
          <a:p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Направленность развития деятельности: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интегрированная (познавательная, речевая, художественно-эстетическая) .</a:t>
            </a:r>
          </a:p>
          <a:p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Тип проекта: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познавательно-творческий, групповой, среднесрочный.</a:t>
            </a:r>
          </a:p>
          <a:p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Продолжительность: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02.11.2015г. -30.11.2015г.</a:t>
            </a:r>
          </a:p>
          <a:p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Результат: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презентация проекта, драматизация осетинской сказки.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5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3512" y="404664"/>
            <a:ext cx="8784976" cy="5047536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Times New Roman" pitchFamily="18" charset="0"/>
              </a:rPr>
              <a:t>АКТУАЛЬНОСТЬ</a:t>
            </a:r>
            <a:endParaRPr lang="ru-RU" altLang="ru-RU" sz="2800" b="1" i="1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Times New Roman" pitchFamily="18" charset="0"/>
              </a:rPr>
              <a:t>   </a:t>
            </a: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Так как ФГОС ДО предусматривает взаимодействие ДОУ с семьей по вопросам образования ребенка, мы считаем, </a:t>
            </a: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что наиболее </a:t>
            </a: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эффективным  средством образовательных технологий является метод педагогических проектов  совместных с родителями, так как это способствует формированию партнёрских отношений для дальнейшего </a:t>
            </a:r>
            <a:r>
              <a:rPr lang="ru-RU" altLang="ru-RU" b="1" i="1" dirty="0" err="1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воспитательно</a:t>
            </a: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-образовательного процесса.  Наш проект «По дороге в сказку»  способствует достижению наиболее эффективных результатов по вопросам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недостаточных коммуникативных навыков</a:t>
            </a: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,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низкого уровня и 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развития творческого воображения у некоторых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детей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, а так же других  проблем, связанных с речью. Данная тема является наиболее актуальной, так как  способствует непринуждённому </a:t>
            </a: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вовлечению родителей </a:t>
            </a: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 образовательную </a:t>
            </a: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деятельность посредством  литературных произведений, что является наиболее продуктивным для словесного творчества детей, проявлению самостоятельности в речевой деятельности . </a:t>
            </a: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Совместная деятельность сближает детей и взрослых, формирует партнерские отношения, воспитывает чувство сопереживания за общее дело и его результат</a:t>
            </a:r>
            <a:r>
              <a:rPr lang="ru-RU" altLang="ru-RU" sz="16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1" hangingPunct="1">
              <a:defRPr/>
            </a:pPr>
            <a:endParaRPr lang="ru-RU" altLang="ru-RU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47" b="9881"/>
          <a:stretch/>
        </p:blipFill>
        <p:spPr>
          <a:xfrm>
            <a:off x="5015880" y="4869160"/>
            <a:ext cx="2592288" cy="1530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6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104" y="3571013"/>
            <a:ext cx="8376630" cy="2109905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1806104" y="1193947"/>
            <a:ext cx="8456494" cy="2285389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02982" y="3980537"/>
            <a:ext cx="79797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   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II.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Метод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проектов актуален,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эффективен, позволяет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развивать ребенка, как свободную творческую личность, однако ребенок –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дошкольник  не  может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самостоятельно найти противоречия в окружающем мире, сформулировать проблему, определить цель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3383" y="1674921"/>
            <a:ext cx="76436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I.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Согласно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ФГОС ДО – родители активные участники образовательного процесса, однако наблюдается низкая активность родителей в силу их занятости или отсутствия интереса к деятельности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ДОУ.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9020" y="692746"/>
            <a:ext cx="39276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Противоречия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552" y="1268760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i="1" u="sng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ru-RU" altLang="ru-RU" sz="2800" b="1" i="1" u="sng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этап - мотивационный.</a:t>
            </a:r>
            <a:r>
              <a:rPr lang="ru-RU" altLang="ru-RU" sz="28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lang="ru-RU" altLang="ru-RU" sz="28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altLang="ru-RU" sz="28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altLang="ru-RU" sz="28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Постановка цели проекта (проблема).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Обсуждение проекта с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родителями, анкетирование.</a:t>
            </a:r>
            <a:endParaRPr lang="ru-RU" altLang="ru-RU" sz="28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altLang="ru-RU" sz="28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Помощь детям выбрать наиболее актуальную и посильную для них задачу  на определенный отрезок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2603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063552" y="836712"/>
            <a:ext cx="7704856" cy="5259390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83633" y="476672"/>
            <a:ext cx="67834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           Проблема:</a:t>
            </a:r>
          </a:p>
          <a:p>
            <a:endParaRPr lang="ru-RU" sz="2400" b="1" i="1" dirty="0">
              <a:latin typeface="Garamond" panose="02020404030301010803" pitchFamily="18" charset="0"/>
            </a:endParaRPr>
          </a:p>
          <a:p>
            <a:pPr algn="just"/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-недостаточные коммуникативные навыки детей, отсутствие умения общаться со взрослыми, контактировать в паре (в небольшой группе детей), обсуждать совместные действия;</a:t>
            </a:r>
          </a:p>
          <a:p>
            <a:pPr algn="just"/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-возникновение затруднений в связном рассказывании о чём-либо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;</a:t>
            </a:r>
          </a:p>
          <a:p>
            <a:pPr algn="just"/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 низкий уровень развития творческого   воображения у некоторых детей.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991544" y="1484784"/>
            <a:ext cx="8424936" cy="4032448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67608" y="836712"/>
            <a:ext cx="72728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ЦЕЛЬ: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r>
              <a:rPr lang="ru-RU" sz="26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     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Развитие художественно-творческих и коммуникативно-речевых способностей детей через обогащение выразительности детских работ и интереса к познавательно-исследовательской деятельности , основанных на самовыражении детей, их саморазвитии, а так же на сотрудничестве и сотворчестве детей  и взрослых, 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возобновить традиции семейного чтения с помощью привлечения родителей к реализации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проекта и дальнейшей совместной деятельности.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endParaRPr lang="ru-RU" sz="26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775520" y="476672"/>
            <a:ext cx="8640960" cy="6120680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39616" y="751634"/>
            <a:ext cx="77048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ГИПОТЕЗА  </a:t>
            </a: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sz="3200" b="1" i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  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Развитие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художественно-творческих и коммуникативно-речевых способностей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детей , а так же приобщение к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художественной литературе на примере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сказок будет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наиболее эффективным, если: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endParaRPr lang="ru-RU" sz="8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знакомить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 различными видами сказочных произведений, учить узнавать персонажей сказок, знать название и автора, пересказывать содержание и выражать своё отношение к героям сказки.</a:t>
            </a:r>
          </a:p>
          <a:p>
            <a:pPr algn="just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 развивать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творческую самостоятельность и эстетический вкус дошкольников в организации театрализованных игр, в создании и передаче образов, в подготовке совместно с педагогом и родителями необходимых атрибутов и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декораций,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распределении ролей.</a:t>
            </a:r>
          </a:p>
          <a:p>
            <a:pPr algn="just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 закреплять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и совершенствовать умения использовать средства выразительности (поза, жест, мимика, интонация, движения) и разные виды театров (бибабо, пальчиковый, театр картинок, кукольный) .</a:t>
            </a:r>
          </a:p>
          <a:p>
            <a:pPr algn="just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 воспитывать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звуковую культуру речи и образную выразительность.</a:t>
            </a:r>
          </a:p>
          <a:p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588</Words>
  <Application>Microsoft Office PowerPoint</Application>
  <PresentationFormat>Широкоэкранный</PresentationFormat>
  <Paragraphs>71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Garamond</vt:lpstr>
      <vt:lpstr>Times New Roman</vt:lpstr>
      <vt:lpstr>Натуральные материалы</vt:lpstr>
      <vt:lpstr>Презентация PowerPoint</vt:lpstr>
      <vt:lpstr>     « Сказка - это зёрнышко, из которого прорастает эмоциональная оценка ребёнком жизненных явлений ».                                                       В. А. Сухомлинский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2016-02-07T19:40:55Z</dcterms:created>
  <dcterms:modified xsi:type="dcterms:W3CDTF">2016-02-07T19:47:52Z</dcterms:modified>
</cp:coreProperties>
</file>