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61387B-8911-49A4-9BA6-22360CAA730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9703F8-453F-4CAF-B60A-C7BC3D240B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1387B-8911-49A4-9BA6-22360CAA730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703F8-453F-4CAF-B60A-C7BC3D240B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61387B-8911-49A4-9BA6-22360CAA730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9703F8-453F-4CAF-B60A-C7BC3D240B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1387B-8911-49A4-9BA6-22360CAA730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703F8-453F-4CAF-B60A-C7BC3D240B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61387B-8911-49A4-9BA6-22360CAA730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E9703F8-453F-4CAF-B60A-C7BC3D240B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1387B-8911-49A4-9BA6-22360CAA730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703F8-453F-4CAF-B60A-C7BC3D240B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1387B-8911-49A4-9BA6-22360CAA730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703F8-453F-4CAF-B60A-C7BC3D240B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1387B-8911-49A4-9BA6-22360CAA730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703F8-453F-4CAF-B60A-C7BC3D240B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61387B-8911-49A4-9BA6-22360CAA730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703F8-453F-4CAF-B60A-C7BC3D240B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1387B-8911-49A4-9BA6-22360CAA730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703F8-453F-4CAF-B60A-C7BC3D240B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1387B-8911-49A4-9BA6-22360CAA730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703F8-453F-4CAF-B60A-C7BC3D240B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61387B-8911-49A4-9BA6-22360CAA730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9703F8-453F-4CAF-B60A-C7BC3D240B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25000" dir="5400000" rotWithShape="0">
              <a:schemeClr val="accent5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Развитие действенного интереса детей к народной культуре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86256"/>
            <a:ext cx="5114778" cy="2071702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25000" dir="5400000" rotWithShape="0">
              <a:schemeClr val="accent5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Выполнила: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err="1" smtClean="0">
                <a:solidFill>
                  <a:schemeClr val="bg1"/>
                </a:solidFill>
              </a:rPr>
              <a:t>Дуппор</a:t>
            </a:r>
            <a:r>
              <a:rPr lang="ru-RU" b="1" i="1" dirty="0" smtClean="0">
                <a:solidFill>
                  <a:schemeClr val="bg1"/>
                </a:solidFill>
              </a:rPr>
              <a:t> Е.В.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Воспитатель МДОУ №99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Миасс - </a:t>
            </a:r>
            <a:r>
              <a:rPr lang="ru-RU" b="1" i="1" dirty="0" smtClean="0">
                <a:solidFill>
                  <a:schemeClr val="bg1"/>
                </a:solidFill>
              </a:rPr>
              <a:t>2013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/>
              <a:t>Музей «славянской избы»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1075" cy="45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Готовимся к встрече гостей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178300" y="5867400"/>
            <a:ext cx="3521075" cy="45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Рукоделие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Picture 2" descr="C:\Documents and Settings\мет\Мои документы\Дуппор Е\Новая папка\P325057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000240"/>
            <a:ext cx="3521075" cy="3088888"/>
          </a:xfrm>
          <a:prstGeom prst="round2SameRec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</p:pic>
      <p:pic>
        <p:nvPicPr>
          <p:cNvPr id="2051" name="Picture 3" descr="C:\Documents and Settings\мет\Мои документы\Дуппор Е\Новая папка\P325058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178617" y="1928803"/>
            <a:ext cx="3520440" cy="3159568"/>
          </a:xfrm>
          <a:prstGeom prst="round2SameRec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>Планирование 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7186615" cy="468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323"/>
                <a:gridCol w="1437323"/>
                <a:gridCol w="1437323"/>
                <a:gridCol w="1437323"/>
                <a:gridCol w="1437323"/>
              </a:tblGrid>
              <a:tr h="147128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Народный календарь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Фольклор в </a:t>
                      </a:r>
                      <a:r>
                        <a:rPr lang="ru-RU" sz="1600" dirty="0" err="1" smtClean="0"/>
                        <a:t>орг</a:t>
                      </a:r>
                      <a:r>
                        <a:rPr lang="ru-RU" sz="1600" dirty="0" smtClean="0"/>
                        <a:t>/</a:t>
                      </a:r>
                      <a:r>
                        <a:rPr lang="ru-RU" sz="1600" dirty="0" err="1" smtClean="0"/>
                        <a:t>д-ти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Фольклор в </a:t>
                      </a:r>
                      <a:r>
                        <a:rPr lang="ru-RU" sz="1600" dirty="0" err="1" smtClean="0"/>
                        <a:t>реж</a:t>
                      </a:r>
                      <a:r>
                        <a:rPr lang="ru-RU" sz="1600" dirty="0" smtClean="0"/>
                        <a:t>/м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Фольклор в сам/</a:t>
                      </a:r>
                      <a:r>
                        <a:rPr lang="ru-RU" sz="1600" dirty="0" err="1" smtClean="0"/>
                        <a:t>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Фольклор в </a:t>
                      </a:r>
                      <a:r>
                        <a:rPr lang="ru-RU" sz="1600" dirty="0" err="1" smtClean="0"/>
                        <a:t>обр</a:t>
                      </a:r>
                      <a:r>
                        <a:rPr lang="ru-RU" sz="1600" dirty="0" smtClean="0"/>
                        <a:t>/д.</a:t>
                      </a:r>
                    </a:p>
                    <a:p>
                      <a:r>
                        <a:rPr lang="ru-RU" sz="1600" baseline="0" dirty="0" smtClean="0"/>
                        <a:t>с </a:t>
                      </a:r>
                      <a:r>
                        <a:rPr lang="ru-RU" sz="1600" dirty="0" smtClean="0"/>
                        <a:t>семьей</a:t>
                      </a:r>
                      <a:endParaRPr lang="ru-RU" sz="1600" dirty="0"/>
                    </a:p>
                  </a:txBody>
                  <a:tcPr/>
                </a:tc>
              </a:tr>
              <a:tr h="32150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Народное название месяца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Народные приметы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Народные праздники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Лепка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err="1" smtClean="0"/>
                        <a:t>Аппликац</a:t>
                      </a:r>
                      <a:r>
                        <a:rPr lang="ru-RU" sz="1600" dirty="0" smtClean="0"/>
                        <a:t>.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Рисование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Чтение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Беседа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Игра/драм.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err="1" smtClean="0"/>
                        <a:t>Подв</a:t>
                      </a:r>
                      <a:r>
                        <a:rPr lang="ru-RU" sz="1600" dirty="0" smtClean="0"/>
                        <a:t>/игра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err="1" smtClean="0"/>
                        <a:t>Пальч</a:t>
                      </a:r>
                      <a:r>
                        <a:rPr lang="ru-RU" sz="1600" dirty="0" smtClean="0"/>
                        <a:t>/игра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Хоров/игра…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Сюжет/игр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Игры</a:t>
                      </a:r>
                      <a:r>
                        <a:rPr lang="ru-RU" sz="1600" baseline="0" dirty="0" smtClean="0"/>
                        <a:t> в «Музее славянской избы»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Выставки …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Совм</a:t>
                      </a:r>
                      <a:r>
                        <a:rPr lang="ru-RU" sz="1600" dirty="0" smtClean="0"/>
                        <a:t>/</a:t>
                      </a:r>
                      <a:r>
                        <a:rPr lang="ru-RU" sz="1600" dirty="0" err="1" smtClean="0"/>
                        <a:t>праздники,разв-лечения</a:t>
                      </a:r>
                      <a:r>
                        <a:rPr lang="ru-RU" sz="1600" dirty="0" smtClean="0"/>
                        <a:t>…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err="1" smtClean="0">
                <a:solidFill>
                  <a:schemeClr val="bg1"/>
                </a:solidFill>
              </a:rPr>
              <a:t>Гу-ту-ту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гу-ту-ту</a:t>
            </a:r>
            <a:r>
              <a:rPr lang="ru-RU" sz="2000" dirty="0" smtClean="0">
                <a:solidFill>
                  <a:schemeClr val="bg1"/>
                </a:solidFill>
              </a:rPr>
              <a:t>, вари кашу </a:t>
            </a:r>
            <a:r>
              <a:rPr lang="ru-RU" sz="2000" dirty="0" err="1" smtClean="0">
                <a:solidFill>
                  <a:schemeClr val="bg1"/>
                </a:solidFill>
              </a:rPr>
              <a:t>круту</a:t>
            </a:r>
            <a:r>
              <a:rPr lang="ru-RU" sz="2000" dirty="0" smtClean="0">
                <a:solidFill>
                  <a:schemeClr val="bg1"/>
                </a:solidFill>
              </a:rPr>
              <a:t>,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подливай молочка, накорми казачка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1075" cy="45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Прялка, веретено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178300" y="5867400"/>
            <a:ext cx="3521075" cy="45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Кухонная утварь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Documents and Settings\мет\Мои документы\Дуппор Е\Новая папка\P325058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596" y="2428868"/>
            <a:ext cx="3520440" cy="3123061"/>
          </a:xfrm>
          <a:prstGeom prst="round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pic>
        <p:nvPicPr>
          <p:cNvPr id="3075" name="Picture 3" descr="C:\Documents and Settings\мет\Мои документы\Дуппор Е\Новая папка\P325058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178617" y="2449079"/>
            <a:ext cx="3520440" cy="3194499"/>
          </a:xfrm>
          <a:prstGeom prst="round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91</Words>
  <Application>Microsoft Office PowerPoint</Application>
  <PresentationFormat>Экран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Развитие действенного интереса детей к народной культуре </vt:lpstr>
      <vt:lpstr>Музей «славянской избы»</vt:lpstr>
      <vt:lpstr>Планирование </vt:lpstr>
      <vt:lpstr>Гу-ту-ту, гу-ту-ту, вари кашу круту, подливай молочка, накорми казачка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действенного интереса детей к народной культуре </dc:title>
  <dc:creator>Дом</dc:creator>
  <cp:lastModifiedBy>Дом</cp:lastModifiedBy>
  <cp:revision>1</cp:revision>
  <dcterms:created xsi:type="dcterms:W3CDTF">2016-02-07T03:11:25Z</dcterms:created>
  <dcterms:modified xsi:type="dcterms:W3CDTF">2016-02-07T03:14:45Z</dcterms:modified>
</cp:coreProperties>
</file>