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9" r:id="rId3"/>
    <p:sldId id="280" r:id="rId4"/>
    <p:sldId id="282" r:id="rId5"/>
    <p:sldId id="284" r:id="rId6"/>
    <p:sldId id="277" r:id="rId7"/>
    <p:sldId id="278" r:id="rId8"/>
    <p:sldId id="28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3300"/>
    <a:srgbClr val="800080"/>
    <a:srgbClr val="CC3300"/>
    <a:srgbClr val="0080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10" autoAdjust="0"/>
  </p:normalViewPr>
  <p:slideViewPr>
    <p:cSldViewPr>
      <p:cViewPr varScale="1">
        <p:scale>
          <a:sx n="108" d="100"/>
          <a:sy n="108" d="100"/>
        </p:scale>
        <p:origin x="-170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DF46AFA-E84F-40F1-A04D-84E35D0483E6}" type="datetimeFigureOut">
              <a:rPr lang="ru-RU"/>
              <a:pPr>
                <a:defRPr/>
              </a:pPr>
              <a:t>17.09.2013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61B8867-6E39-4428-86FE-4D56A49BDC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66E56F-9E1E-4D87-A155-C33EB81B3F42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16684-0E03-4A09-B31D-9003F8D24212}" type="datetimeFigureOut">
              <a:rPr lang="ru-RU"/>
              <a:pPr>
                <a:defRPr/>
              </a:pPr>
              <a:t>17.09.2013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E06E7-0247-4A1C-84A0-6C8147A609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0170C-3B7D-4D5A-AE67-2080195BC4CE}" type="datetimeFigureOut">
              <a:rPr lang="ru-RU"/>
              <a:pPr>
                <a:defRPr/>
              </a:pPr>
              <a:t>17.09.2013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DB3A-05B8-499D-8D1B-49C5D286A7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F2544-CD2C-49F4-BA5A-B2C02C6C3F28}" type="datetimeFigureOut">
              <a:rPr lang="ru-RU"/>
              <a:pPr>
                <a:defRPr/>
              </a:pPr>
              <a:t>17.09.2013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DC26-5081-4D3C-8AEF-DCA1D47926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D56FA-D712-48EB-8AE3-C9D26B1AB80E}" type="datetimeFigureOut">
              <a:rPr lang="ru-RU"/>
              <a:pPr>
                <a:defRPr/>
              </a:pPr>
              <a:t>17.09.2013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6C7E-5978-4021-9D80-BCB04E1F73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6CFBC-5F8E-45FC-81F6-3166B606BF8E}" type="datetimeFigureOut">
              <a:rPr lang="ru-RU"/>
              <a:pPr>
                <a:defRPr/>
              </a:pPr>
              <a:t>17.09.2013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3838C-8AC8-4DDE-850F-B071252E0C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A336-D74A-4C7C-A4D0-F59C8D9D6453}" type="datetimeFigureOut">
              <a:rPr lang="ru-RU"/>
              <a:pPr>
                <a:defRPr/>
              </a:pPr>
              <a:t>17.09.2013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2E6B-91A6-44E9-AAEC-03FF5C5A68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22637-C030-4C8C-ACD4-B6F36B4BE9C6}" type="datetimeFigureOut">
              <a:rPr lang="ru-RU"/>
              <a:pPr>
                <a:defRPr/>
              </a:pPr>
              <a:t>17.09.2013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1BFC0-2E1C-4117-96E7-0526A9FD5D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B65D-F3A9-45DE-AC77-67620C758743}" type="datetimeFigureOut">
              <a:rPr lang="ru-RU"/>
              <a:pPr>
                <a:defRPr/>
              </a:pPr>
              <a:t>17.09.2013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4BB23-0DD4-44FF-8A40-92CA3EA3CB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A3B8E-8545-43C0-918E-45BF252CBEF8}" type="datetimeFigureOut">
              <a:rPr lang="ru-RU"/>
              <a:pPr>
                <a:defRPr/>
              </a:pPr>
              <a:t>17.09.2013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CA37D-7FC3-4AED-A585-2EE10E1815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E813-E731-466E-B71A-8D182DD7135D}" type="datetimeFigureOut">
              <a:rPr lang="ru-RU"/>
              <a:pPr>
                <a:defRPr/>
              </a:pPr>
              <a:t>17.09.2013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6A892-276D-4B8F-AB6C-C45B943D98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89EB-3CE0-4A21-ABCB-9ED0A9807386}" type="datetimeFigureOut">
              <a:rPr lang="ru-RU"/>
              <a:pPr>
                <a:defRPr/>
              </a:pPr>
              <a:t>17.09.2013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C65C5-8532-42BC-B6D2-7EC367E2F3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79FED4-FB94-49A4-BE5F-765D2136B095}" type="datetimeFigureOut">
              <a:rPr lang="ru-RU"/>
              <a:pPr>
                <a:defRPr/>
              </a:pPr>
              <a:t>17.09.2013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FBD75E-A840-4D8B-A8E0-C457D2DF1A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28875" y="642938"/>
            <a:ext cx="5832475" cy="1470025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63" y="2143125"/>
            <a:ext cx="6400800" cy="1752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 русского языка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«Личные местоимения»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785813" y="428625"/>
            <a:ext cx="835818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</a:p>
          <a:p>
            <a:pPr eaLnBrk="0" hangingPunct="0"/>
            <a:r>
              <a:rPr lang="ru-RU" sz="3600" b="1" i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Словарный диктант</a:t>
            </a:r>
          </a:p>
          <a:p>
            <a:pPr eaLnBrk="0" hangingPunct="0"/>
            <a:endParaRPr lang="ru-RU" sz="3600" b="1" i="1" dirty="0" smtClean="0">
              <a:solidFill>
                <a:srgbClr val="CC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3600" b="1" i="1" dirty="0" smtClean="0">
              <a:solidFill>
                <a:srgbClr val="CC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ном, з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бава, езд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ть, б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седа, г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рея, д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рект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р, ж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лтеть, г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зонт, б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зда, з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ть.</a:t>
            </a:r>
            <a:endParaRPr lang="ru-RU" sz="2800" b="1" dirty="0" smtClean="0">
              <a:solidFill>
                <a:srgbClr val="008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800" b="1" i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9" name="Picture 3" descr="C:\Users\User\AppData\Local\Temp\Rar$DI03.316\ucos09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4286250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714348" y="714356"/>
            <a:ext cx="8215313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 eaLnBrk="0" hangingPunct="0">
              <a:buAutoNum type="arabicPeriod"/>
            </a:pP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Выпишите местоимения:</a:t>
            </a:r>
          </a:p>
          <a:p>
            <a:pPr marL="514350" indent="-514350" eaLnBrk="0" hangingPunct="0">
              <a:buAutoNum type="arabicPeriod"/>
            </a:pPr>
            <a:endParaRPr lang="ru-RU" sz="2800" b="1" i="1" u="sng" dirty="0" smtClean="0">
              <a:solidFill>
                <a:schemeClr val="accent6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514350" indent="-514350" eaLnBrk="0" hangingPunct="0">
              <a:buAutoNum type="arabicPeriod"/>
            </a:pPr>
            <a:endParaRPr lang="ru-RU" sz="2800" b="1" i="1" u="sng" dirty="0" smtClean="0">
              <a:solidFill>
                <a:schemeClr val="accent6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514350" indent="-514350" eaLnBrk="0" hangingPunct="0"/>
            <a:r>
              <a:rPr lang="ru-RU" sz="48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54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так, низ, но, он, у, ты,          при, они, около, она, мы, я</a:t>
            </a:r>
          </a:p>
        </p:txBody>
      </p:sp>
      <p:pic>
        <p:nvPicPr>
          <p:cNvPr id="7171" name="Рисунок 11" descr="C:\Documents and Settings\Чупров Леонид\Мои документы\А. наглядность\Анимации животных\BIG_Cat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429132"/>
            <a:ext cx="15621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12" descr="C:\Documents and Settings\Чупров Леонид\Мои документы\А. наглядность\Анимации животных\Bears_0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714884"/>
            <a:ext cx="1143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714348" y="500042"/>
            <a:ext cx="792956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72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8000" b="1" dirty="0" smtClean="0">
                <a:solidFill>
                  <a:srgbClr val="8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ОН, ТЫ, ОНИ,   ОНА, МЫ, Я</a:t>
            </a:r>
            <a:endParaRPr lang="ru-RU" sz="8000" b="1" dirty="0">
              <a:solidFill>
                <a:srgbClr val="80008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7" name="Picture 3" descr="C:\Users\User\AppData\Local\Temp\Rar$DI02.622\6782080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286256"/>
            <a:ext cx="11604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1538" y="785794"/>
          <a:ext cx="7286676" cy="5214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127"/>
                <a:gridCol w="2535657"/>
                <a:gridCol w="2428892"/>
              </a:tblGrid>
              <a:tr h="19045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Единств.</a:t>
                      </a:r>
                      <a:r>
                        <a:rPr lang="ru-RU" sz="3200" baseline="0" dirty="0" smtClean="0"/>
                        <a:t> число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Множ</a:t>
                      </a:r>
                      <a:r>
                        <a:rPr lang="ru-RU" sz="3200" dirty="0" smtClean="0"/>
                        <a:t>. число</a:t>
                      </a:r>
                      <a:endParaRPr lang="ru-RU" sz="3200" dirty="0"/>
                    </a:p>
                  </a:txBody>
                  <a:tcPr/>
                </a:tc>
              </a:tr>
              <a:tr h="1103458">
                <a:tc>
                  <a:txBody>
                    <a:bodyPr/>
                    <a:lstStyle/>
                    <a:p>
                      <a:pPr algn="r"/>
                      <a:r>
                        <a:rPr lang="ru-RU" sz="4400" dirty="0" smtClean="0">
                          <a:solidFill>
                            <a:srgbClr val="990000"/>
                          </a:solidFill>
                        </a:rPr>
                        <a:t>1    лицо</a:t>
                      </a:r>
                      <a:endParaRPr lang="ru-RU" sz="4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4400" dirty="0" smtClean="0">
                          <a:solidFill>
                            <a:srgbClr val="990000"/>
                          </a:solidFill>
                        </a:rPr>
                        <a:t>             я</a:t>
                      </a:r>
                      <a:endParaRPr lang="ru-RU" sz="4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4400" dirty="0" smtClean="0">
                          <a:solidFill>
                            <a:srgbClr val="990000"/>
                          </a:solidFill>
                        </a:rPr>
                        <a:t>мы</a:t>
                      </a:r>
                      <a:endParaRPr lang="ru-RU" sz="4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</a:tr>
              <a:tr h="1103458">
                <a:tc>
                  <a:txBody>
                    <a:bodyPr/>
                    <a:lstStyle/>
                    <a:p>
                      <a:pPr algn="r"/>
                      <a:r>
                        <a:rPr lang="ru-RU" sz="4400" dirty="0" smtClean="0">
                          <a:solidFill>
                            <a:srgbClr val="990000"/>
                          </a:solidFill>
                        </a:rPr>
                        <a:t>2    лицо</a:t>
                      </a:r>
                      <a:endParaRPr lang="ru-RU" sz="4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4400" dirty="0" smtClean="0">
                          <a:solidFill>
                            <a:srgbClr val="990000"/>
                          </a:solidFill>
                        </a:rPr>
                        <a:t>ты</a:t>
                      </a:r>
                      <a:endParaRPr lang="ru-RU" sz="4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4400" dirty="0" smtClean="0">
                          <a:solidFill>
                            <a:srgbClr val="990000"/>
                          </a:solidFill>
                        </a:rPr>
                        <a:t>-</a:t>
                      </a:r>
                      <a:endParaRPr lang="ru-RU" sz="4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</a:tr>
              <a:tr h="1103458">
                <a:tc>
                  <a:txBody>
                    <a:bodyPr/>
                    <a:lstStyle/>
                    <a:p>
                      <a:pPr algn="r"/>
                      <a:r>
                        <a:rPr lang="ru-RU" sz="4400" dirty="0" smtClean="0">
                          <a:solidFill>
                            <a:srgbClr val="990000"/>
                          </a:solidFill>
                        </a:rPr>
                        <a:t>3    лицо</a:t>
                      </a:r>
                      <a:endParaRPr lang="ru-RU" sz="4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4400" dirty="0" smtClean="0">
                          <a:solidFill>
                            <a:srgbClr val="990000"/>
                          </a:solidFill>
                        </a:rPr>
                        <a:t>он, она</a:t>
                      </a:r>
                      <a:endParaRPr lang="ru-RU" sz="4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4400" dirty="0" smtClean="0">
                          <a:solidFill>
                            <a:srgbClr val="990000"/>
                          </a:solidFill>
                        </a:rPr>
                        <a:t>они</a:t>
                      </a:r>
                      <a:endParaRPr lang="ru-RU" sz="4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571750" y="714375"/>
            <a:ext cx="424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местоимение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2464594" y="1535906"/>
            <a:ext cx="1214438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5000625" y="1428751"/>
            <a:ext cx="1214437" cy="1071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57250" y="2643188"/>
            <a:ext cx="257175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место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57813" y="2571750"/>
            <a:ext cx="3000375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имени</a:t>
            </a:r>
          </a:p>
        </p:txBody>
      </p:sp>
      <p:pic>
        <p:nvPicPr>
          <p:cNvPr id="9223" name="Picture 2" descr="C:\Users\User\AppData\Local\Temp\Rar$DI15.007\6520036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4071938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785813" y="357188"/>
            <a:ext cx="792956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4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Найди признак личного местоимения: </a:t>
            </a:r>
          </a:p>
          <a:p>
            <a:pPr eaLnBrk="0" hangingPunct="0"/>
            <a:r>
              <a:rPr lang="ru-RU" sz="44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ru-RU" sz="4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Называет предмет</a:t>
            </a:r>
          </a:p>
          <a:p>
            <a:pPr eaLnBrk="0" hangingPunct="0"/>
            <a:r>
              <a:rPr lang="ru-RU" sz="44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4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Указывает на предмет, не называя его</a:t>
            </a:r>
          </a:p>
          <a:p>
            <a:pPr eaLnBrk="0" hangingPunct="0"/>
            <a:r>
              <a:rPr lang="ru-RU" sz="44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</a:t>
            </a:r>
            <a:r>
              <a:rPr lang="ru-RU" sz="4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Указывает на действие предмета</a:t>
            </a:r>
          </a:p>
          <a:p>
            <a:pPr eaLnBrk="0" hangingPunct="0"/>
            <a:r>
              <a:rPr lang="ru-RU" sz="44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</a:t>
            </a:r>
            <a:r>
              <a:rPr lang="ru-RU" sz="4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Служит для связи слов в предложении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000125" y="428625"/>
            <a:ext cx="81438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уроке я работал  …</a:t>
            </a:r>
          </a:p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Своей работой на уроке я  …</a:t>
            </a:r>
          </a:p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Урок для меня показался  …</a:t>
            </a:r>
          </a:p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урок я  …</a:t>
            </a:r>
          </a:p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Мое настроение  …</a:t>
            </a:r>
          </a:p>
        </p:txBody>
      </p:sp>
      <p:pic>
        <p:nvPicPr>
          <p:cNvPr id="18435" name="Picture 2" descr="C:\Users\User\AppData\Local\Temp\Rar$DI31.664\009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929063"/>
            <a:ext cx="21336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158</Words>
  <Application>Microsoft Office PowerPoint</Application>
  <PresentationFormat>Экран (4:3)</PresentationFormat>
  <Paragraphs>39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4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Лена</cp:lastModifiedBy>
  <cp:revision>53</cp:revision>
  <dcterms:created xsi:type="dcterms:W3CDTF">2011-08-02T23:19:04Z</dcterms:created>
  <dcterms:modified xsi:type="dcterms:W3CDTF">2013-09-17T17:54:37Z</dcterms:modified>
</cp:coreProperties>
</file>