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D3B-CB62-47BF-AC4C-A026B005562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BFF3-4204-4ED4-9C77-7BC9AA3E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52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D3B-CB62-47BF-AC4C-A026B005562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BFF3-4204-4ED4-9C77-7BC9AA3E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53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D3B-CB62-47BF-AC4C-A026B005562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BFF3-4204-4ED4-9C77-7BC9AA3E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52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D3B-CB62-47BF-AC4C-A026B005562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BFF3-4204-4ED4-9C77-7BC9AA3E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08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D3B-CB62-47BF-AC4C-A026B005562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BFF3-4204-4ED4-9C77-7BC9AA3E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53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D3B-CB62-47BF-AC4C-A026B005562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BFF3-4204-4ED4-9C77-7BC9AA3E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70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D3B-CB62-47BF-AC4C-A026B005562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BFF3-4204-4ED4-9C77-7BC9AA3E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3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D3B-CB62-47BF-AC4C-A026B005562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BFF3-4204-4ED4-9C77-7BC9AA3E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4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D3B-CB62-47BF-AC4C-A026B005562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BFF3-4204-4ED4-9C77-7BC9AA3E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1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D3B-CB62-47BF-AC4C-A026B005562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BFF3-4204-4ED4-9C77-7BC9AA3E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45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D3B-CB62-47BF-AC4C-A026B005562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BFF3-4204-4ED4-9C77-7BC9AA3E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54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8BD3B-CB62-47BF-AC4C-A026B005562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1BFF3-4204-4ED4-9C77-7BC9AA3E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71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8823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Тест по теме: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«Страницы всемирной истории»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sivirchukova\Downloads\Фон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764704"/>
            <a:ext cx="67687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Тест по теме:</a:t>
            </a:r>
          </a:p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« Страницы всемирной истории»</a:t>
            </a:r>
            <a:endParaRPr lang="ru-RU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0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virchukova\Downloads\Фон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48680"/>
            <a:ext cx="813690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1.Какая эпоха в истории человечества была самой долгой?</a:t>
            </a:r>
          </a:p>
          <a:p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  а) история Новейшего времени;</a:t>
            </a:r>
          </a:p>
          <a:p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   б) история древнего мира;</a:t>
            </a:r>
          </a:p>
          <a:p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   в) первобытная история.</a:t>
            </a:r>
          </a:p>
          <a:p>
            <a:endParaRPr lang="ru-RU" sz="2400" b="1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2.Кто, согласно легенде, основал город Рим?</a:t>
            </a:r>
          </a:p>
          <a:p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   а) Рем;</a:t>
            </a:r>
          </a:p>
          <a:p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   б) Ромул;</a:t>
            </a:r>
          </a:p>
          <a:p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   в) Марс.</a:t>
            </a:r>
          </a:p>
          <a:p>
            <a:endParaRPr lang="ru-RU" sz="2400" b="1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3.С какого года мы ведём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отсчет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истории Новейшего времени?</a:t>
            </a:r>
          </a:p>
          <a:p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     а) 1917;</a:t>
            </a:r>
          </a:p>
          <a:p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     б) 1920;</a:t>
            </a:r>
          </a:p>
          <a:p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      в) 1900.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543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virchukova\Downloads\Фон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476671"/>
            <a:ext cx="7920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4. Первые орудия труда первобытного человека были из: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а) металла;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б) камня;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в) дерева.</a:t>
            </a:r>
          </a:p>
          <a:p>
            <a:endParaRPr lang="ru-RU" sz="2400" b="1" i="1" dirty="0"/>
          </a:p>
          <a:p>
            <a:r>
              <a:rPr lang="ru-RU" sz="2400" b="1" i="1" dirty="0" smtClean="0"/>
              <a:t>5. Здания для молитв у мусульман называются: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а) церкви, соборы;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б) буддистские храмы;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в) мусульманские мечети.</a:t>
            </a:r>
          </a:p>
          <a:p>
            <a:endParaRPr lang="ru-RU" sz="2400" b="1" i="1" dirty="0"/>
          </a:p>
          <a:p>
            <a:r>
              <a:rPr lang="ru-RU" sz="2400" b="1" i="1" dirty="0" smtClean="0"/>
              <a:t>6. Кто открыл Америку: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 а) </a:t>
            </a:r>
            <a:r>
              <a:rPr lang="ru-RU" sz="2400" b="1" i="1" dirty="0" err="1" smtClean="0"/>
              <a:t>Фернан</a:t>
            </a:r>
            <a:r>
              <a:rPr lang="ru-RU" sz="2400" b="1" i="1" dirty="0" smtClean="0"/>
              <a:t> Магеллан;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  б) Христофор Колумб;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  в) Михаил Лазарев.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55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ivirchukova\Downloads\Фон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476672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7. Следы существования первобытных людей археологи находят: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а) в Восточной Африке;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б) в Северной Америке;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в) в Центральной Европе.</a:t>
            </a:r>
          </a:p>
          <a:p>
            <a:endParaRPr lang="ru-RU" sz="2400" b="1" i="1" dirty="0"/>
          </a:p>
          <a:p>
            <a:r>
              <a:rPr lang="ru-RU" sz="2400" b="1" i="1" dirty="0" smtClean="0"/>
              <a:t>8.Книгопечатание появилось: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а) в Средневековье;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б) в Новое время;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в) в Древнем Египте.</a:t>
            </a:r>
          </a:p>
          <a:p>
            <a:endParaRPr lang="ru-RU" sz="2400" b="1" i="1" dirty="0"/>
          </a:p>
          <a:p>
            <a:r>
              <a:rPr lang="ru-RU" sz="2400" b="1" i="1" dirty="0" smtClean="0"/>
              <a:t>9. Кто автор книги «Дети капитана Гранта»?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а) Жюль Верн;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б) Даниэль Дефо;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в) Рафаэль Санти.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2567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ivirchukova\Downloads\Фон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476672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10. Чем занимались мужчины в первобытном  обществе?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а) выкапывали съедобные корешки;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б) ходили на охоту, рыбалку;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в) поддерживали огонь.</a:t>
            </a:r>
          </a:p>
          <a:p>
            <a:endParaRPr lang="ru-RU" sz="2400" b="1" i="1" dirty="0"/>
          </a:p>
          <a:p>
            <a:r>
              <a:rPr lang="ru-RU" sz="2400" b="1" i="1" dirty="0" smtClean="0"/>
              <a:t>11. Существо с телом льва и головой человека, «охранявший» гробницы египетских 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фараонов: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а) Сфинкс;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б) Апис;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в) Хеопс.</a:t>
            </a:r>
          </a:p>
          <a:p>
            <a:endParaRPr lang="ru-RU" sz="2400" b="1" i="1" dirty="0"/>
          </a:p>
          <a:p>
            <a:r>
              <a:rPr lang="ru-RU" sz="2400" b="1" i="1" dirty="0" smtClean="0"/>
              <a:t>12. Холм в Афинах, где находились главные храмы города: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а) Акрополь;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б) Агора;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в) Академия.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628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ivirchukova\Downloads\Фон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sivirchukova\Downloads\Фон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8822"/>
            <a:ext cx="813690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1.Какая эпоха в истории человечества была самой долгой</a:t>
            </a:r>
            <a:r>
              <a:rPr lang="ru-RU" sz="2400" b="1" i="1" dirty="0" smtClean="0"/>
              <a:t>?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в) первобытная история.</a:t>
            </a:r>
          </a:p>
          <a:p>
            <a:endParaRPr lang="ru-RU" sz="2400" b="1" i="1" dirty="0"/>
          </a:p>
          <a:p>
            <a:r>
              <a:rPr lang="ru-RU" sz="2400" b="1" i="1" dirty="0"/>
              <a:t>2.Кто, согласно легенде, основал город Рим?</a:t>
            </a:r>
          </a:p>
          <a:p>
            <a:r>
              <a:rPr lang="ru-RU" sz="2400" b="1" i="1" dirty="0" smtClean="0"/>
              <a:t>   а) Рем.</a:t>
            </a:r>
          </a:p>
          <a:p>
            <a:endParaRPr lang="ru-RU" sz="2400" b="1" i="1" dirty="0"/>
          </a:p>
          <a:p>
            <a:r>
              <a:rPr lang="ru-RU" sz="2400" b="1" i="1" dirty="0"/>
              <a:t>3.С какого года мы ведём </a:t>
            </a:r>
            <a:r>
              <a:rPr lang="ru-RU" sz="2400" b="1" i="1" dirty="0" smtClean="0"/>
              <a:t>отсчет </a:t>
            </a:r>
            <a:r>
              <a:rPr lang="ru-RU" sz="2400" b="1" i="1" dirty="0"/>
              <a:t>истории Новейшего времени?</a:t>
            </a:r>
          </a:p>
          <a:p>
            <a:r>
              <a:rPr lang="ru-RU" sz="2400" b="1" i="1" dirty="0" smtClean="0"/>
              <a:t>   а) 1917.</a:t>
            </a:r>
          </a:p>
          <a:p>
            <a:endParaRPr lang="ru-RU" sz="2400" b="1" i="1" dirty="0"/>
          </a:p>
          <a:p>
            <a:r>
              <a:rPr lang="ru-RU" sz="2400" b="1" i="1" dirty="0"/>
              <a:t>4</a:t>
            </a:r>
            <a:r>
              <a:rPr lang="ru-RU" sz="2400" b="1" i="1" dirty="0" smtClean="0"/>
              <a:t>. </a:t>
            </a:r>
            <a:r>
              <a:rPr lang="ru-RU" sz="2400" b="1" i="1" dirty="0"/>
              <a:t>Первые орудия труда первобытного человека были из</a:t>
            </a:r>
            <a:r>
              <a:rPr lang="ru-RU" sz="2400" b="1" i="1" dirty="0" smtClean="0"/>
              <a:t>: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б) камня</a:t>
            </a:r>
          </a:p>
          <a:p>
            <a:endParaRPr lang="ru-RU" sz="2400" b="1" i="1" dirty="0"/>
          </a:p>
          <a:p>
            <a:r>
              <a:rPr lang="ru-RU" sz="2400" b="1" i="1" dirty="0"/>
              <a:t>5. Здания для молитв у мусульман называются:</a:t>
            </a:r>
          </a:p>
          <a:p>
            <a:r>
              <a:rPr lang="ru-RU" sz="2400" b="1" i="1" dirty="0" smtClean="0"/>
              <a:t>   в) мусульманские мечети.</a:t>
            </a:r>
          </a:p>
          <a:p>
            <a:endParaRPr lang="ru-RU" b="1" i="1" dirty="0"/>
          </a:p>
          <a:p>
            <a:endParaRPr lang="ru-RU" b="1" i="1" dirty="0" smtClean="0"/>
          </a:p>
          <a:p>
            <a:r>
              <a:rPr lang="ru-RU" b="1" i="1" dirty="0"/>
              <a:t> </a:t>
            </a:r>
            <a:r>
              <a:rPr lang="ru-RU" b="1" i="1" dirty="0" smtClean="0"/>
              <a:t>  </a:t>
            </a:r>
            <a:endParaRPr lang="ru-RU" b="1" i="1" dirty="0"/>
          </a:p>
          <a:p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3298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virchukova\Downloads\Фон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498808"/>
            <a:ext cx="8064896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6. Кто открыл Америку?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б) Христофор Колумб.</a:t>
            </a:r>
          </a:p>
          <a:p>
            <a:endParaRPr lang="ru-RU" sz="2400" b="1" i="1" dirty="0"/>
          </a:p>
          <a:p>
            <a:r>
              <a:rPr lang="ru-RU" sz="2400" b="1" i="1" dirty="0"/>
              <a:t>7. Следы существования первобытных людей археологи находят:</a:t>
            </a:r>
          </a:p>
          <a:p>
            <a:r>
              <a:rPr lang="ru-RU" sz="2400" b="1" i="1" dirty="0" smtClean="0"/>
              <a:t>   а) в Восточной Африке.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8.Книгопечатание </a:t>
            </a:r>
            <a:r>
              <a:rPr lang="ru-RU" sz="2400" b="1" i="1" dirty="0"/>
              <a:t>появилось</a:t>
            </a:r>
            <a:r>
              <a:rPr lang="ru-RU" sz="2400" b="1" i="1" dirty="0" smtClean="0"/>
              <a:t>: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а) в Средневековье.</a:t>
            </a:r>
          </a:p>
          <a:p>
            <a:endParaRPr lang="ru-RU" sz="2400" b="1" i="1" dirty="0"/>
          </a:p>
          <a:p>
            <a:r>
              <a:rPr lang="ru-RU" sz="2400" b="1" i="1" dirty="0"/>
              <a:t>9. Кто автор книги «Дети капитана Гранта</a:t>
            </a:r>
            <a:r>
              <a:rPr lang="ru-RU" sz="2400" b="1" i="1" dirty="0" smtClean="0"/>
              <a:t>»?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а) Жюль Верн.</a:t>
            </a:r>
          </a:p>
          <a:p>
            <a:endParaRPr lang="ru-RU" sz="2400" b="1" i="1" dirty="0"/>
          </a:p>
          <a:p>
            <a:r>
              <a:rPr lang="ru-RU" sz="2400" b="1" i="1" dirty="0"/>
              <a:t>10. Чем занимались мужчины в первобытном  обществе?</a:t>
            </a:r>
          </a:p>
          <a:p>
            <a:r>
              <a:rPr lang="ru-RU" sz="2400" b="1" i="1" dirty="0" smtClean="0"/>
              <a:t>      б) ходили на охоту, рыбалку.</a:t>
            </a:r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 smtClean="0"/>
          </a:p>
          <a:p>
            <a:r>
              <a:rPr lang="ru-RU" b="1" i="1" dirty="0"/>
              <a:t> </a:t>
            </a:r>
            <a:r>
              <a:rPr lang="ru-RU" b="1" i="1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4471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virchukova\Downloads\Фон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0" y="-696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836712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11. Существо с телом льва и головой человека, «охранявший» гробницы египетских </a:t>
            </a:r>
            <a:r>
              <a:rPr lang="ru-RU" b="1" i="1" dirty="0" smtClean="0"/>
              <a:t>фараонов:</a:t>
            </a:r>
          </a:p>
          <a:p>
            <a:r>
              <a:rPr lang="ru-RU" b="1" i="1" dirty="0"/>
              <a:t> </a:t>
            </a:r>
            <a:r>
              <a:rPr lang="ru-RU" b="1" i="1" dirty="0" smtClean="0"/>
              <a:t>   а) Сфинкс.</a:t>
            </a:r>
          </a:p>
          <a:p>
            <a:endParaRPr lang="ru-RU" b="1" i="1" dirty="0"/>
          </a:p>
          <a:p>
            <a:r>
              <a:rPr lang="ru-RU" b="1" i="1" dirty="0"/>
              <a:t>12. Холм в Афинах, где находились главные храмы города:</a:t>
            </a:r>
          </a:p>
          <a:p>
            <a:r>
              <a:rPr lang="ru-RU" b="1" i="1" dirty="0" smtClean="0"/>
              <a:t>     а) Акрополь.</a:t>
            </a:r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</p:txBody>
      </p:sp>
      <p:pic>
        <p:nvPicPr>
          <p:cNvPr id="2052" name="Picture 4" descr="http://www.stihi.ru/pics/2010/03/07/196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640" y="2636912"/>
            <a:ext cx="5451608" cy="35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06034" y="2967335"/>
            <a:ext cx="473193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Молодцы!!!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419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527</Words>
  <Application>Microsoft Office PowerPoint</Application>
  <PresentationFormat>Экран (4:3)</PresentationFormat>
  <Paragraphs>104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Тест по теме: «Страницы всемирной истории»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теме: «Страницы всемирной истории»</dc:title>
  <dc:creator>Ольга Сивирчукова</dc:creator>
  <cp:lastModifiedBy>Ольга Сивирчукова</cp:lastModifiedBy>
  <cp:revision>14</cp:revision>
  <dcterms:created xsi:type="dcterms:W3CDTF">2013-02-13T04:56:34Z</dcterms:created>
  <dcterms:modified xsi:type="dcterms:W3CDTF">2013-02-13T10:26:59Z</dcterms:modified>
</cp:coreProperties>
</file>