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0200" y="381000"/>
            <a:ext cx="5818228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Путешествие </a:t>
            </a:r>
          </a:p>
          <a:p>
            <a:pPr algn="ctr"/>
            <a:r>
              <a:rPr lang="ru-RU" sz="6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в Белоруссию</a:t>
            </a:r>
            <a:endParaRPr lang="ru-RU" sz="6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  <p:pic>
        <p:nvPicPr>
          <p:cNvPr id="4" name="Рисунок 3" descr="http://www.volgograd.ru/accel/content/pic/179169_Belorussiy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495800"/>
            <a:ext cx="4267200" cy="155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ishtour.by/pub/Image/payment/ptich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41.tinypic.com/fld0lj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306233"/>
            <a:ext cx="5182148" cy="355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72200" y="533400"/>
            <a:ext cx="27510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Река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«Птичь»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663" y="3962400"/>
            <a:ext cx="34491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Музей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«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Дудутки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nsk.ru/data/foto/16/original/796c6da68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0.liveinternet.ru/images/attach/c/2/71/847/71847409_belorussia_nesvizh_090804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654" y="2590800"/>
            <a:ext cx="4968346" cy="378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1708" y="457200"/>
            <a:ext cx="6274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Рыцарские замки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ur-tusa.ru/gallery/full/xhfwOqnatsionalnie_parki_i_zapovedniki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90502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asfokus.ru/images/photos/small/6faa2645e1aebeb42a4735e7213ddc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725334" cy="486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setke.ru:81/images/ccc61a3e0b858c38/c548219f2cec9a6372c6febbdf8f703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438400"/>
            <a:ext cx="4461724" cy="418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votpusk.ru/gallery/large/480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3000" y="762000"/>
            <a:ext cx="6789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Беловежская пуща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reitingi.lv/news/2307090710_1313182625-46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581400"/>
            <a:ext cx="3078416" cy="304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hsn-ltd.ru/upload/information_system_1/1/4/0/item_14094/14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04800"/>
            <a:ext cx="266488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1.liveinternet.ru/images/attach/c/2/71/570/71570294_16928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4572000" cy="27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18.privet.ru/lr/0b1bf14df7ee2c26deb19db1cdb5e5f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ligrim.com.ru/UserFiles/Image/belka/5b750950bd1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6152444" cy="442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1000" y="228600"/>
            <a:ext cx="83988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Поместье Белорусского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 Деда Мороза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ashkimsin.ru/forums/monthly_08_2010/user3670/post68140_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610" y="1676400"/>
            <a:ext cx="5865390" cy="378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rezepty.ru/files/draniki_iz_kartoshk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3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uking.net/my/download.php?id=115934&amp;sid=0ef69c8f8240936694c829af7b2863e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kabu1.unistorageserve.ru/50eabe717efa6e0f41c3986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228735" cy="48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83862" y="457200"/>
            <a:ext cx="1821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Квас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581400" cy="604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81400" y="2133600"/>
            <a:ext cx="55626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Женский</a:t>
            </a:r>
          </a:p>
          <a:p>
            <a:pPr algn="ctr"/>
            <a:r>
              <a:rPr lang="ru-RU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GBengaly" pitchFamily="2" charset="0"/>
              </a:rPr>
              <a:t>Национальный</a:t>
            </a:r>
          </a:p>
          <a:p>
            <a:pPr algn="ctr"/>
            <a:r>
              <a:rPr lang="ru-RU" sz="5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костюм</a:t>
            </a:r>
            <a:endParaRPr lang="ru-RU" sz="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2.radikal.ru/i135/1111/97/0aadf5bc6f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57600"/>
            <a:ext cx="24425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216.photobucket.com/albums/cc58/dkthanh/kost_im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200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57600" y="609600"/>
            <a:ext cx="53687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Мужской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GBengaly" pitchFamily="2" charset="0"/>
              </a:rPr>
              <a:t>Национальный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костюм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4.radikal.ru/i143/0909/af/a1e6ea0c54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300c.ru/uploads/forum/thumbs/12742527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1627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lgograd.ru/accel/content/pic/179169_Belorussiy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6127447" cy="42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00200" y="228600"/>
            <a:ext cx="62495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Государственный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флаг Белоруссии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1/57/847/57847434_1271419822_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6248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5800" y="685800"/>
            <a:ext cx="791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Александр Лукашенко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uryrus.ru/wp-content/gallery/belarus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ais.by/sites/default/files/imagecache/image800x600/news/minsk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2900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66166" y="1219200"/>
            <a:ext cx="2383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Минск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  <p:pic>
        <p:nvPicPr>
          <p:cNvPr id="6" name="Рисунок 5" descr="http://www.catering.by/sites/default/files/drim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34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h.lenin.ru/arms/1ru/russia2/rus-axd1-mi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90800"/>
            <a:ext cx="4231868" cy="368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26032" y="533400"/>
            <a:ext cx="62263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Герб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Минской области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017.by/sites/017.by/files/cathedr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vanderer.users.photofile.ru/photo/vanderer/3716022/xlarge/839032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6501" y="1676400"/>
            <a:ext cx="4647499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41524" y="228600"/>
            <a:ext cx="4129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Монастыри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39.radikal.ru/i086/1106/c2/943515b413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3999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90600" y="304800"/>
            <a:ext cx="7704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Троицкое предместье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39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2014-04-02T17:55:59Z</dcterms:created>
  <dcterms:modified xsi:type="dcterms:W3CDTF">2014-04-02T18:37:57Z</dcterms:modified>
</cp:coreProperties>
</file>