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5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33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9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8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41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9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4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9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96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0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6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231B-8348-4FB5-9160-058C5C468F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288FFE-43F6-499B-A06D-459726666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731" y="0"/>
            <a:ext cx="8654603" cy="927279"/>
          </a:xfrm>
        </p:spPr>
        <p:txBody>
          <a:bodyPr/>
          <a:lstStyle/>
          <a:p>
            <a:pPr algn="ctr"/>
            <a:r>
              <a:rPr lang="ru-RU" sz="14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учреждение «Управление дошкольного образования»</a:t>
            </a:r>
            <a:br>
              <a:rPr lang="ru-RU" sz="14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исполнительного комитета Нижнекамского муниципального района</a:t>
            </a:r>
            <a:br>
              <a:rPr lang="ru-RU" sz="14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75008"/>
            <a:ext cx="12192000" cy="529321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2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 – наше богатство»   </a:t>
            </a:r>
            <a:endParaRPr lang="ru-RU" sz="2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b="1" spc="-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prstClr val="white"/>
              </a:buClr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lvl="0">
              <a:spcBef>
                <a:spcPts val="0"/>
              </a:spcBef>
              <a:buClr>
                <a:prstClr val="white"/>
              </a:buClr>
            </a:pP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№84</a:t>
            </a:r>
          </a:p>
          <a:p>
            <a:pPr lvl="0">
              <a:spcBef>
                <a:spcPts val="0"/>
              </a:spcBef>
              <a:buClr>
                <a:prstClr val="white"/>
              </a:buClr>
            </a:pPr>
            <a:r>
              <a:rPr lang="ru-RU" sz="5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Адиатуллина</a:t>
            </a: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0"/>
              </a:spcBef>
              <a:buClr>
                <a:prstClr val="white"/>
              </a:buClr>
            </a:pPr>
            <a:r>
              <a:rPr lang="ru-RU" sz="5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Рамиля</a:t>
            </a: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Рафаэловна</a:t>
            </a:r>
            <a:r>
              <a:rPr lang="ru-RU" sz="5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2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/>
            </a:endParaRP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 Татарстан</a:t>
            </a:r>
          </a:p>
          <a:p>
            <a:pPr lvl="0" algn="ctr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</a:pP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Нижнекамск</a:t>
            </a:r>
          </a:p>
          <a:p>
            <a:pPr algn="ctr">
              <a:lnSpc>
                <a:spcPct val="110000"/>
              </a:lnSpc>
            </a:pPr>
            <a:r>
              <a:rPr lang="ru-RU" sz="2200" smtClean="0">
                <a:solidFill>
                  <a:srgbClr val="D06F1E">
                    <a:lumMod val="50000"/>
                  </a:srgbClr>
                </a:solidFill>
                <a:latin typeface="Century Gothic" panose="020B0502020202020204"/>
                <a:cs typeface="Times New Roman" panose="02020603050405020304" pitchFamily="18" charset="0"/>
              </a:rPr>
              <a:t>  </a:t>
            </a:r>
            <a:r>
              <a:rPr lang="ru-RU" sz="6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2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487" y="924899"/>
            <a:ext cx="115265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Объявление.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Уважаемые родители!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группе № 3 стартует проект 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«Лес – Наше богатство»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Просим Вас принять активное участие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сборе иллюстраций, художественной  </a:t>
            </a:r>
            <a:b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литературы и т.д</a:t>
            </a:r>
            <a:r>
              <a:rPr kumimoji="0" lang="ru-RU" sz="3200" b="1" i="1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ru-RU" sz="3200" b="0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0" cap="all" spc="0" normalizeH="0" baseline="0" noProof="0" dirty="0" smtClean="0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896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64" y="1700009"/>
            <a:ext cx="4095481" cy="2485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02" y="125093"/>
            <a:ext cx="8596668" cy="699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940" y="1004553"/>
            <a:ext cx="11973060" cy="566670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ыявить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обогатить представления детей о значении леса в жизни человека (оздоровительном, эстетическом, хозяйственном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на экологически неграмотное поведение в лесу.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экологически культурное поведение детей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сохранение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нетерпимое отношение к действиям людей, причиняющих вред природе.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86" y="4185633"/>
            <a:ext cx="4589172" cy="24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727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Понедельник: «Знакомство с лесом»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72732"/>
            <a:ext cx="12101848" cy="58792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представление детей о лесе.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 какого дерева листок?»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С/р «Прогулка в лесу»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расширение словарного запаса за счет употребления обобщающих слов, развитие внимания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«Четвертый лишний»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про лес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кругозора и познавательно – исследовательской деятельности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сезонными  изменения природы во время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восприятие, художественно-творческие способности, эстетические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«Узнай настроение»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«Как устроен лес.»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96" y="0"/>
            <a:ext cx="4443748" cy="26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58" y="1"/>
            <a:ext cx="8596668" cy="643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ВТОРНИК: «Растительный мир леса»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37" y="4062144"/>
            <a:ext cx="4038063" cy="279585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3945"/>
            <a:ext cx="12192000" cy="62140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лечебными свойствами растений, произрастающих в лесах и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лугах.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к миру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«Съедобные - несъедобные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различать виды растений по их индивидуальным особенностям и признакам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«О лечебных растениях»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«Растительный мир»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активность, творческие способности, воображение, мышление, фантазию, коммуникативные навыки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С/р «Прогулка в лес»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совершенствовать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внимательно слушать, отвечать на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«Растения нашего леса»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диких животных, деревьях, цветах, кустах.</a:t>
            </a:r>
          </a:p>
        </p:txBody>
      </p:sp>
    </p:spTree>
    <p:extLst>
      <p:ext uri="{BB962C8B-B14F-4D97-AF65-F5344CB8AC3E}">
        <p14:creationId xmlns:p14="http://schemas.microsoft.com/office/powerpoint/2010/main" val="33388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46" y="1869851"/>
            <a:ext cx="4102458" cy="3281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8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СРЕДА: «Животный мир леса»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08338"/>
            <a:ext cx="12067504" cy="591784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разных систематических групп (звери, птицы, насекомые, пауки, раки, черви, пресмыкающиеся, земноводные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диких животных лесов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«Запомни и назови»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«Еж с ежатами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Обогатить словарь за счет имен существительных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имен прилагательных, глаголов.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А «Всяк по-своему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«Белка»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оказывать помощь животным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П/и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уточнить представление о приспособленности хищников к добыванию пищи; воспитывать познавательный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бы мы угостили животных».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2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5" y="3213623"/>
            <a:ext cx="4761905" cy="3644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961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ЧЕТВЕРГ: «Красная книга»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96125"/>
            <a:ext cx="12192000" cy="62618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дать детям представление о Красной книге, которая предупреждает об исчезновении животных,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дать представление о том, что природа – единый живой организм, в котором важны все животные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 «Хорошо – плохо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П/и «Пчелка и медведи»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работой зоопарков и заповедников по сохранению редких видов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С/р «Зоопарк»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«Красная книга – символ опасности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расширить представление о пользе растений и животных; развивать интерес к окружающей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П/и «На лесной опушке собрались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зверюшки»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полученные опытным путем, в различных видах деятельности (изобразительной, умственной, игровой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растений и животных </a:t>
            </a:r>
          </a:p>
        </p:txBody>
      </p:sp>
    </p:spTree>
    <p:extLst>
      <p:ext uri="{BB962C8B-B14F-4D97-AF65-F5344CB8AC3E}">
        <p14:creationId xmlns:p14="http://schemas.microsoft.com/office/powerpoint/2010/main" val="21338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57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: «Лес – многоэтажный дом»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7488"/>
            <a:ext cx="12015989" cy="63943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представление о лесе, как многоярусном, многоэтажном доме, где все растения и животные занимают определённую экологическую нишу и находятся в тесных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взаимосвязях.</a:t>
            </a:r>
          </a:p>
          <a:p>
            <a:pPr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познавательный интерес к жизни леса и его обитателям, воспитывать экологическую культуру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«Закончи предложение»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устанавливать причинно- следственные связи между природными явлениями( если исчезнут насекомые- опылители растений, то растения не дадут семян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моделью «Цепочка питания»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 У медведя во бору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растениям и животным.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деревьями, птицами, насекомыми, растениями на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участке.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</a:t>
            </a:r>
            <a:endParaRPr lang="ru-RU" b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использовать имеющиеся знания о природе, установления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взаимосвязей между растениями и животными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раскрашивание картинок о лесе, растениях, животных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8" y="3219718"/>
            <a:ext cx="3485882" cy="35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13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692</Words>
  <Application>Microsoft Office PowerPoint</Application>
  <PresentationFormat>Широкоэкранный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Times New Roman</vt:lpstr>
      <vt:lpstr>Trebuchet MS</vt:lpstr>
      <vt:lpstr>Wingdings</vt:lpstr>
      <vt:lpstr>Wingdings 3</vt:lpstr>
      <vt:lpstr>Грань</vt:lpstr>
      <vt:lpstr>Муниципальное учреждение «Управление дошкольного образования» исполнительного комитета Нижнекамского муниципального района республики Татарстан</vt:lpstr>
      <vt:lpstr>Презентация PowerPoint</vt:lpstr>
      <vt:lpstr>ПЛАН</vt:lpstr>
      <vt:lpstr>Понедельник: «Знакомство с лесом»</vt:lpstr>
      <vt:lpstr>ВТОРНИК: «Растительный мир леса»</vt:lpstr>
      <vt:lpstr>СРЕДА: «Животный мир леса»</vt:lpstr>
      <vt:lpstr>ЧЕТВЕРГ: «Красная книга»</vt:lpstr>
      <vt:lpstr>ПЯТНИЦА : «Лес – многоэтажный дом»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учреждение «Управление дошкольного образования» исполнительного комитета Нижнекамского муниципального района республики Татарстан</dc:title>
  <dc:creator>Asus</dc:creator>
  <cp:lastModifiedBy>Asus</cp:lastModifiedBy>
  <cp:revision>26</cp:revision>
  <dcterms:created xsi:type="dcterms:W3CDTF">2014-11-04T11:38:42Z</dcterms:created>
  <dcterms:modified xsi:type="dcterms:W3CDTF">2016-01-26T15:57:26Z</dcterms:modified>
</cp:coreProperties>
</file>