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777" initials="7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18" autoAdjust="0"/>
  </p:normalViewPr>
  <p:slideViewPr>
    <p:cSldViewPr>
      <p:cViewPr varScale="1">
        <p:scale>
          <a:sx n="67" d="100"/>
          <a:sy n="67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Дымковская роспись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Содержимое 3" descr="Изображение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1452247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 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76256" y="1628800"/>
            <a:ext cx="1571636" cy="2180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ндю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643570" y="2786058"/>
            <a:ext cx="1822181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2857496"/>
            <a:ext cx="171157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0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4" y="3714752"/>
            <a:ext cx="3571868" cy="2591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 8"/>
          <p:cNvSpPr/>
          <p:nvPr/>
        </p:nvSpPr>
        <p:spPr>
          <a:xfrm>
            <a:off x="5715008" y="5857892"/>
            <a:ext cx="357190" cy="2857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ДЫМКОВСКАЯ ИГРУШКА</a:t>
            </a:r>
            <a:endParaRPr lang="ru-RU"/>
          </a:p>
        </p:txBody>
      </p:sp>
      <p:pic>
        <p:nvPicPr>
          <p:cNvPr id="4" name="Содержимое 3" descr="Istoriya-dymkovskoy-igrush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916832"/>
            <a:ext cx="4392488" cy="350926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59404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Дымковская игрушка — один из самых старинных промыслов Руси, который существует на Вятской земле.</a:t>
            </a:r>
            <a:endParaRPr lang="ru-RU" sz="2400" dirty="0"/>
          </a:p>
        </p:txBody>
      </p:sp>
      <p:pic>
        <p:nvPicPr>
          <p:cNvPr id="4" name="Содержимое 3" descr="Изображение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643" b="3371"/>
          <a:stretch>
            <a:fillRect/>
          </a:stretch>
        </p:blipFill>
        <p:spPr>
          <a:xfrm>
            <a:off x="428596" y="800688"/>
            <a:ext cx="3790559" cy="529068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274638"/>
            <a:ext cx="2400288" cy="57975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Возникновение игрушки связывают с весенним праздником Свистунья, к которому женщины слободы Дымково лепили глиняные свистульки в виде коней, баранов, козлов, уток.</a:t>
            </a:r>
            <a:endParaRPr lang="ru-RU" sz="2000" dirty="0"/>
          </a:p>
        </p:txBody>
      </p:sp>
      <p:pic>
        <p:nvPicPr>
          <p:cNvPr id="4" name="Содержимое 3" descr="Изображение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368" b="4643"/>
          <a:stretch>
            <a:fillRect/>
          </a:stretch>
        </p:blipFill>
        <p:spPr>
          <a:xfrm>
            <a:off x="0" y="1285860"/>
            <a:ext cx="6029108" cy="43157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586900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Дымковская игрушка — изделие ручной работы. Каждая игрушка — создание одного мастера. Изготовление игрушки, от лепки и до росписи — процесс уникальный и творческий, никогда не повторяющийся. Нет и не может быть двух абсолютно одинаковых изделий. Каждая игрушка уникальна, единственна и неповторима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Содержимое 3" descr="Изображ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643" b="3371"/>
          <a:stretch>
            <a:fillRect/>
          </a:stretch>
        </p:blipFill>
        <p:spPr>
          <a:xfrm>
            <a:off x="571472" y="1071546"/>
            <a:ext cx="3633444" cy="514724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60118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Для её производства используется местная ярко-красная глина, тщательно перемешанная с мелким коричневым речным песком. Фигурки лепят по частям, отдельные детали собирают и </a:t>
            </a:r>
            <a:r>
              <a:rPr lang="ru-RU" sz="2000" dirty="0" err="1" smtClean="0"/>
              <a:t>долепливают</a:t>
            </a:r>
            <a:r>
              <a:rPr lang="ru-RU" sz="2000" dirty="0" smtClean="0"/>
              <a:t>, используя жидкую красную глину как связующий материал. Следы лепки заглаживают для придания изделию ровной и аккуратной поверхности.</a:t>
            </a:r>
            <a:endParaRPr lang="ru-RU" sz="2000" dirty="0"/>
          </a:p>
        </p:txBody>
      </p:sp>
      <p:pic>
        <p:nvPicPr>
          <p:cNvPr id="4" name="Содержимое 3" descr="Изображение 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3929090" cy="545099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586900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После полной просушки в течение от двух до пятидесяти дней и обжига при высокой температуре игрушки покрывают темперными белилами в два-три слоя. Затем их расписываю используя анилиновые красители и мягкие колонковые кисти. Использование широкой гаммы, в которой много красного, жёлтого, синего, зелёного, алого, придаёт дымковской игрушке особую яркость и </a:t>
            </a:r>
            <a:r>
              <a:rPr lang="ru-RU" sz="1800" dirty="0" err="1" smtClean="0"/>
              <a:t>нарядность.т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4" name="Содержимое 3" descr="индю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714356"/>
            <a:ext cx="3714776" cy="553419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357166"/>
            <a:ext cx="3421044" cy="62333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Строго геометрический орнамент строится из клеток, полосок, кругов, точек, которые наносятся в различных сочетаниях. Завершают украшение игрушки-ромбики из потали или сусального золота, наклеенные поверх узора.</a:t>
            </a:r>
            <a:br>
              <a:rPr lang="ru-RU" sz="2000" dirty="0" smtClean="0"/>
            </a:br>
            <a:r>
              <a:rPr lang="ru-RU" sz="2000" dirty="0" smtClean="0"/>
              <a:t>Наиболее распространённые сюжеты: няньки с детьми, водоноски, бараны с золотыми рогами, индюшки, петухи, олени и, конечно, молодые люди, скоморохи, барыни.</a:t>
            </a:r>
            <a:endParaRPr lang="ru-RU" sz="2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5124483" cy="528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</TotalTime>
  <Words>231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 Дымковская роспись </vt:lpstr>
      <vt:lpstr>             ДЫМКОВСКАЯ ИГРУШКА</vt:lpstr>
      <vt:lpstr>Дымковская игрушка — один из самых старинных промыслов Руси, который существует на Вятской земле.</vt:lpstr>
      <vt:lpstr>Возникновение игрушки связывают с весенним праздником Свистунья, к которому женщины слободы Дымково лепили глиняные свистульки в виде коней, баранов, козлов, уток.</vt:lpstr>
      <vt:lpstr>Дымковская игрушка — изделие ручной работы. Каждая игрушка — создание одного мастера. Изготовление игрушки, от лепки и до росписи — процесс уникальный и творческий, никогда не повторяющийся. Нет и не может быть двух абсолютно одинаковых изделий. Каждая игрушка уникальна, единственна и неповторима.</vt:lpstr>
      <vt:lpstr>Для её производства используется местная ярко-красная глина, тщательно перемешанная с мелким коричневым речным песком. Фигурки лепят по частям, отдельные детали собирают и долепливают, используя жидкую красную глину как связующий материал. Следы лепки заглаживают для придания изделию ровной и аккуратной поверхности.</vt:lpstr>
      <vt:lpstr>После полной просушки в течение от двух до пятидесяти дней и обжига при высокой температуре игрушки покрывают темперными белилами в два-три слоя. Затем их расписываю используя анилиновые красители и мягкие колонковые кисти. Использование широкой гаммы, в которой много красного, жёлтого, синего, зелёного, алого, придаёт дымковской игрушке особую яркость и нарядность.т </vt:lpstr>
      <vt:lpstr>Строго геометрический орнамент строится из клеток, полосок, кругов, точек, которые наносятся в различных сочетаниях. Завершают украшение игрушки-ромбики из потали или сусального золота, наклеенные поверх узора. Наиболее распространённые сюжеты: няньки с детьми, водоноски, бараны с золотыми рогами, индюшки, петухи, олени и, конечно, молодые люди, скоморохи, барыни.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Дымковская роспись</dc:title>
  <cp:lastModifiedBy>777</cp:lastModifiedBy>
  <cp:revision>11</cp:revision>
  <dcterms:modified xsi:type="dcterms:W3CDTF">2016-01-17T16:16:19Z</dcterms:modified>
</cp:coreProperties>
</file>