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74" r:id="rId3"/>
    <p:sldId id="259" r:id="rId4"/>
    <p:sldId id="262" r:id="rId5"/>
    <p:sldId id="261" r:id="rId6"/>
    <p:sldId id="263" r:id="rId7"/>
    <p:sldId id="258" r:id="rId8"/>
    <p:sldId id="264" r:id="rId9"/>
    <p:sldId id="275" r:id="rId10"/>
    <p:sldId id="265" r:id="rId11"/>
    <p:sldId id="276" r:id="rId12"/>
    <p:sldId id="266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9900"/>
    <a:srgbClr val="FFCC66"/>
    <a:srgbClr val="99FFCC"/>
    <a:srgbClr val="99FF99"/>
    <a:srgbClr val="05B0C7"/>
    <a:srgbClr val="00CC99"/>
    <a:srgbClr val="66FF99"/>
    <a:srgbClr val="FFCCCC"/>
    <a:srgbClr val="66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69CF5-74A1-4C37-9E03-2A4555331214}" type="datetimeFigureOut">
              <a:rPr lang="ru-RU" smtClean="0"/>
              <a:pPr/>
              <a:t>18.05.2011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A1975-78CD-4B83-B1BF-47628D301F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091D-0FF6-4998-BD90-7408D6F33B22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71D9-D744-4231-A37F-C2BAECDC9CCE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98168-4804-459F-9E1E-97550E127D48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5E8E9-D709-4A70-88AC-514EC00F0D2B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4722-941E-4CA6-9B67-0A6C3E8C4A85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DA19F-6180-4A55-85EE-3AA7FEC0199C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BF79-52A2-4466-ABE9-358A1680F9E9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D806-A179-481E-BAD1-244FF3D0AE18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197AD-74CA-447B-A0D8-9A4316E1A974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FC28-DA29-4002-A9E3-7116CDEEAB8A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3EF16-628B-40BA-A39B-D3FE2EE5C214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9B5CE-F1CE-4A92-A5E6-F4AF709CA706}" type="datetime1">
              <a:rPr lang="ru-RU" smtClean="0"/>
              <a:pPr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21835-C02F-499D-B240-FDD6742DA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143380"/>
            <a:ext cx="6400800" cy="104299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Урок по окружающему миру во 2 классе.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Программа Плешакова А.А. «Школа России»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714356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Головина Е.А., учитель начальных классов МОУ </a:t>
            </a:r>
            <a:r>
              <a:rPr lang="ru-RU" sz="2400" dirty="0" err="1" smtClean="0"/>
              <a:t>Тюковской</a:t>
            </a:r>
            <a:r>
              <a:rPr lang="ru-RU" sz="2400" dirty="0" smtClean="0"/>
              <a:t> ООШ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428736"/>
            <a:ext cx="683552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Какие бывают </a:t>
            </a:r>
          </a:p>
          <a:p>
            <a:pPr algn="ctr"/>
            <a:r>
              <a:rPr lang="ru-RU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животные?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hlinkClick r:id="rId2" action="ppaction://hlinksldjump"/>
              </a:rPr>
              <a:t>Пресмыкающиеся (рептилии)</a:t>
            </a:r>
            <a:endParaRPr lang="ru-RU" sz="4000" b="1" dirty="0">
              <a:solidFill>
                <a:srgbClr val="00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357187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ящерица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15140" y="3571876"/>
            <a:ext cx="1420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черепаха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57620" y="3571876"/>
            <a:ext cx="1484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крокодил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7224" y="6396335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хамелеон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643702" y="6396335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змея</a:t>
            </a:r>
            <a:endParaRPr lang="ru-RU" sz="2400" b="1" dirty="0"/>
          </a:p>
        </p:txBody>
      </p:sp>
      <p:pic>
        <p:nvPicPr>
          <p:cNvPr id="7170" name="Picture 2" descr="D:\МОИ ДОКУМЕНТЫ\материалы к презент\ch_505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928669"/>
            <a:ext cx="2363861" cy="2630747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1" name="Picture 3" descr="D:\МОИ ДОКУМЕНТЫ\материалы к презент\u00015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1" y="4071338"/>
            <a:ext cx="3214711" cy="239992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2" name="Picture 4" descr="D:\МОИ ДОКУМЕНТЫ\материалы к презент\ya_507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928670"/>
            <a:ext cx="2310863" cy="2571768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3" name="Picture 5" descr="D:\МОИ ДОКУМЕНТЫ\материалы к презент\04A0710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000504"/>
            <a:ext cx="3253516" cy="242889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 descr="D:\МОИ ДОКУМЕНТЫ\материалы к презент\k6884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928670"/>
            <a:ext cx="2357454" cy="2623618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767746" y="6499202"/>
            <a:ext cx="376254" cy="358798"/>
          </a:xfrm>
        </p:spPr>
        <p:txBody>
          <a:bodyPr/>
          <a:lstStyle/>
          <a:p>
            <a:fld id="{1DA21835-C02F-499D-B240-FDD6742DAA99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43 -0.11088 L -0.28507 -0.31042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69 -0.09236 L 0.25174 -0.3023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-10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7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787 L -0.00382 0.25463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5000636"/>
            <a:ext cx="8572528" cy="112871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Кожа у них сухая, покрыта </a:t>
            </a: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ороговевшими </a:t>
            </a:r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чешуйками</a:t>
            </a:r>
            <a:endParaRPr lang="ru-RU" sz="32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3857628"/>
            <a:ext cx="521497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Ползают</a:t>
            </a:r>
            <a:endParaRPr lang="ru-RU" sz="32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34" y="2786058"/>
            <a:ext cx="571504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 4 конечности</a:t>
            </a:r>
            <a:endParaRPr lang="ru-RU" sz="32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1571612"/>
            <a:ext cx="821537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2.Могут жить в воде , на суше, под землей,</a:t>
            </a:r>
            <a:endParaRPr lang="ru-RU" sz="32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285728"/>
            <a:ext cx="850112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Пресмыкающиеся несут яйца, но не высиживают их как птицы</a:t>
            </a:r>
            <a:endParaRPr lang="ru-RU" sz="3200" b="1" dirty="0"/>
          </a:p>
        </p:txBody>
      </p:sp>
      <p:sp>
        <p:nvSpPr>
          <p:cNvPr id="14" name="Управляющая кнопка: назад 13">
            <a:hlinkClick r:id="rId2" action="ppaction://hlinksldjump" highlightClick="1"/>
          </p:cNvPr>
          <p:cNvSpPr/>
          <p:nvPr/>
        </p:nvSpPr>
        <p:spPr>
          <a:xfrm>
            <a:off x="8715404" y="6500834"/>
            <a:ext cx="214314" cy="2143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285720" y="285729"/>
          <a:ext cx="8501122" cy="614366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117078"/>
                <a:gridCol w="5384044"/>
              </a:tblGrid>
              <a:tr h="6490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Название группы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Отличительные признаки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Насекомые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Рыбы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Птицы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Звери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Земноводные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  <a:tr h="91576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Пресмыкающиеся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868" y="1000108"/>
            <a:ext cx="46434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шесть ног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1785926"/>
            <a:ext cx="535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 smtClean="0"/>
              <a:t> </a:t>
            </a:r>
            <a:r>
              <a:rPr lang="ru-RU" sz="2800" dirty="0" smtClean="0"/>
              <a:t>тело покрыто чешуёй, дышат через жабры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0430" y="2928934"/>
            <a:ext cx="4148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тело покрыто перьями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428992" y="3571876"/>
            <a:ext cx="530683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тело покрыто шерстью,</a:t>
            </a:r>
          </a:p>
          <a:p>
            <a:r>
              <a:rPr lang="ru-RU" sz="3200" dirty="0" smtClean="0"/>
              <a:t> кормят детёнышей молоком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5357826"/>
            <a:ext cx="52864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тело покрыто чешуёй или </a:t>
            </a:r>
          </a:p>
          <a:p>
            <a:r>
              <a:rPr lang="ru-RU" sz="3200" dirty="0" smtClean="0"/>
              <a:t>роговыми чешуйками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71868" y="4714884"/>
            <a:ext cx="3844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тело покрыто кожей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Литература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643050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Тихомирова Е.М. Поурочные разработки по предмету«Окружающий мир»: 2 класс: к учебному комплекту А.А.   Плешакова «Мир вокруг нас: 2 класс» - М.: Издательство Экзамен, 2007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Я познаю мир: Детская энциклопедия: Животные. / Сост. П.Р. Ляхов; – М.: ООО Фирма Издательство АСТ, 1998.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4214818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0099"/>
                </a:solidFill>
              </a:rPr>
              <a:t>Фотографии и иллюстрации</a:t>
            </a: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072074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Большая  энциклопедия Кирилла и </a:t>
            </a:r>
            <a:r>
              <a:rPr lang="ru-RU" sz="2400" dirty="0" err="1" smtClean="0"/>
              <a:t>Мефодия</a:t>
            </a:r>
            <a:r>
              <a:rPr lang="ru-RU" sz="2400" dirty="0" smtClean="0"/>
              <a:t> 2007. - 14</a:t>
            </a:r>
            <a:r>
              <a:rPr lang="en-US" sz="2400" dirty="0" smtClean="0"/>
              <a:t>CD-R</a:t>
            </a:r>
            <a:r>
              <a:rPr lang="ru-RU" sz="2400" dirty="0" smtClean="0"/>
              <a:t>  Издание компании «Кирилл и </a:t>
            </a:r>
            <a:r>
              <a:rPr lang="ru-RU" sz="2400" dirty="0" err="1" smtClean="0"/>
              <a:t>Мефодий</a:t>
            </a:r>
            <a:r>
              <a:rPr lang="ru-RU" sz="2400" dirty="0" smtClean="0"/>
              <a:t>», версия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Ь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57818" y="928670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57818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928670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35716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7686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435769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57686" y="3786190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57686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7686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57620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57620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57620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57488" y="3786190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Ь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57488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57488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357554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57488" y="35716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57488" y="928670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57488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57422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57422" y="1500174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57422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57356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57356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57818" y="3214686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Ь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357818" y="2643182"/>
            <a:ext cx="428628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2844" y="4703564"/>
            <a:ext cx="492922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жужжу, когда сижу,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жужжу, когда хожу.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Если в воздухе кружусь,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Тут уж вдоволь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нажужжусь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2" y="4929198"/>
            <a:ext cx="546335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птичник повадится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—Жди беды.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Рыжим хвостом заметает следы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14282" y="485776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в лесу глухом живет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Неуклюжий, косолапый?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Летом ест малину, мед,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зимой сосет он лапу.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4282" y="5042118"/>
            <a:ext cx="45720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52413" algn="l"/>
              </a:tabLs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в самом омуте живет,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Хозяин глубины.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Имеет он огромный рот,</a:t>
            </a:r>
            <a:b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глазки чуть видны.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714876" y="4786322"/>
            <a:ext cx="44291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Пушистый матрос, лопаточкой нос.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ножках коротеньких — красные ботики.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857752" y="4857760"/>
            <a:ext cx="378618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Прыгает пружинка —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Зеленая спинка —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травы на былинку,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ветки на тропинку.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929190" y="4611231"/>
            <a:ext cx="421481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 маленькая крошка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Рада даже хлебной крошке,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Потому что до темна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норке прячется она.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3286116" y="5042118"/>
            <a:ext cx="48577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Хоть верь, хоть не верь: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Пробегал  по лесу зверь.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Нёс на лбу он неспроста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 развесистых куста.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2071678"/>
            <a:ext cx="42862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" presetClass="emph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3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3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8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4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4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5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6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6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6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8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7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allAtOnce"/>
      <p:bldP spid="1026" grpId="0"/>
      <p:bldP spid="1026" grpId="1"/>
      <p:bldP spid="50" grpId="0"/>
      <p:bldP spid="50" grpId="1"/>
      <p:bldP spid="51" grpId="0"/>
      <p:bldP spid="51" grpId="1"/>
      <p:bldP spid="1029" grpId="0"/>
      <p:bldP spid="1029" grpId="1"/>
      <p:bldP spid="1030" grpId="0"/>
      <p:bldP spid="1030" grpId="1"/>
      <p:bldP spid="1031" grpId="0"/>
      <p:bldP spid="1031" grpId="1"/>
      <p:bldP spid="1032" grpId="0"/>
      <p:bldP spid="103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D:\МОИ ДОКУМЕНТЫ\материалы к презент\k01407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4000504"/>
            <a:ext cx="2428892" cy="2703122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7" name="Picture 19" descr="D:\МОИ ДОКУМЕНТЫ\материалы к презент\маха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00108"/>
            <a:ext cx="3466508" cy="2587900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8" name="Picture 20" descr="D:\МОИ ДОКУМЕНТЫ\материалы к презент\пчел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976307"/>
            <a:ext cx="2486030" cy="2766711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9" name="Picture 21" descr="D:\МОИ ДОКУМЕНТЫ\материалы к презент\b01280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000108"/>
            <a:ext cx="3454600" cy="2579011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Насекомые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Рыбы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5715016"/>
            <a:ext cx="85725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Рыбы пресных вод России: 1 — голавль 2 — ерш; 3 — жерех; 4 — карась; 5 — карп; 6 — красноперка; 7 — лещ; 8 — линь; 9 — налим; 10 — окунь; 11 — пескарь; 12 — плотва.</a:t>
            </a:r>
          </a:p>
          <a:p>
            <a:endParaRPr lang="ru-RU" sz="1600" dirty="0"/>
          </a:p>
        </p:txBody>
      </p:sp>
      <p:pic>
        <p:nvPicPr>
          <p:cNvPr id="3074" name="Picture 2" descr="D:\МОИ ДОКУМЕНТЫ\материалы к презент\r_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8499045" cy="4572032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Птицы</a:t>
            </a:r>
            <a:r>
              <a:rPr lang="ru-RU" dirty="0" smtClean="0">
                <a:solidFill>
                  <a:srgbClr val="000099"/>
                </a:solidFill>
              </a:rPr>
              <a:t> 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143372" y="3500438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пеликан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57224" y="5143512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синица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29058" y="6488668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павлин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143768" y="5214950"/>
            <a:ext cx="1163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ласточка</a:t>
            </a:r>
            <a:endParaRPr lang="ru-RU" sz="2000" b="1" dirty="0"/>
          </a:p>
        </p:txBody>
      </p:sp>
      <p:pic>
        <p:nvPicPr>
          <p:cNvPr id="4102" name="Picture 6" descr="D:\МОИ ДОКУМЕНТЫ\материалы к презент\p_520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4497" y="3929066"/>
            <a:ext cx="2306918" cy="2567375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3" name="Picture 7" descr="D:\МОИ ДОКУМЕНТЫ\материалы к презент\s_623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77926"/>
            <a:ext cx="2428892" cy="2703122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4" name="Picture 8" descr="D:\МОИ ДОКУМЕНТЫ\материалы к презент\l_044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2871" y="2357430"/>
            <a:ext cx="2413557" cy="2686055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5" name="Picture 9" descr="D:\МОИ ДОКУМЕНТЫ\материалы к презент\p6836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928670"/>
            <a:ext cx="2286016" cy="2544116"/>
          </a:xfrm>
          <a:prstGeom prst="rect">
            <a:avLst/>
          </a:prstGeom>
          <a:ln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Звери (млекопитающие)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3286124"/>
            <a:ext cx="887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тигр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001024" y="3286124"/>
            <a:ext cx="986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кролик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00430" y="6286520"/>
            <a:ext cx="1173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дельфин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143900" y="6215082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лось</a:t>
            </a:r>
            <a:endParaRPr lang="ru-RU" sz="2000" b="1" dirty="0"/>
          </a:p>
        </p:txBody>
      </p:sp>
      <p:pic>
        <p:nvPicPr>
          <p:cNvPr id="5122" name="Picture 2" descr="D:\МОИ ДОКУМЕНТЫ\материалы к презент\d_516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857628"/>
            <a:ext cx="2500330" cy="2782625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 descr="D:\МОИ ДОКУМЕНТЫ\материалы к презент\k_626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928670"/>
            <a:ext cx="2500330" cy="2782625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D:\МОИ ДОКУМЕНТЫ\материалы к презент\лос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929066"/>
            <a:ext cx="2357454" cy="272580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5" name="Picture 5" descr="D:\МОИ ДОКУМЕНТЫ\материалы к презент\тиг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000108"/>
            <a:ext cx="2428892" cy="2703122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929586" y="6286520"/>
            <a:ext cx="2133600" cy="365125"/>
          </a:xfrm>
        </p:spPr>
        <p:txBody>
          <a:bodyPr/>
          <a:lstStyle/>
          <a:p>
            <a:fld id="{1DA21835-C02F-499D-B240-FDD6742DAA99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</a:rPr>
              <a:t>Группы животных:</a:t>
            </a:r>
            <a:endParaRPr lang="ru-RU" sz="4000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1714488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000099"/>
                </a:solidFill>
              </a:rPr>
              <a:t>насекомые</a:t>
            </a:r>
            <a:r>
              <a:rPr lang="ru-RU" sz="4000" dirty="0" smtClean="0"/>
              <a:t>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57422" y="2786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2428868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0099"/>
                </a:solidFill>
              </a:rPr>
              <a:t>2. рыбы;</a:t>
            </a:r>
            <a:endParaRPr lang="ru-RU" sz="4000" dirty="0">
              <a:solidFill>
                <a:srgbClr val="00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271462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72129" y="3244334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643438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3643314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4000" dirty="0" smtClean="0">
                <a:solidFill>
                  <a:srgbClr val="000099"/>
                </a:solidFill>
              </a:rPr>
              <a:t>4. птицы;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3042" y="3000372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4000" dirty="0" smtClean="0">
                <a:solidFill>
                  <a:srgbClr val="000099"/>
                </a:solidFill>
              </a:rPr>
              <a:t>3. звери;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3042" y="4286256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0099"/>
                </a:solidFill>
              </a:rPr>
              <a:t>5</a:t>
            </a:r>
            <a:r>
              <a:rPr lang="ru-RU" sz="4000" dirty="0" smtClean="0"/>
              <a:t>. </a:t>
            </a:r>
            <a:r>
              <a:rPr lang="ru-RU" sz="4000" dirty="0" smtClean="0">
                <a:solidFill>
                  <a:srgbClr val="000099"/>
                </a:solidFill>
              </a:rPr>
              <a:t>земноводные;</a:t>
            </a:r>
            <a:endParaRPr lang="ru-RU" sz="4000" dirty="0">
              <a:solidFill>
                <a:srgbClr val="00009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5000636"/>
            <a:ext cx="47745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0099"/>
                </a:solidFill>
              </a:rPr>
              <a:t>6. пресмыкающиеся </a:t>
            </a:r>
          </a:p>
          <a:p>
            <a:r>
              <a:rPr lang="ru-RU" sz="4000" dirty="0" smtClean="0"/>
              <a:t>    </a:t>
            </a:r>
            <a:r>
              <a:rPr lang="ru-RU" sz="4000" dirty="0" smtClean="0">
                <a:solidFill>
                  <a:srgbClr val="000099"/>
                </a:solidFill>
              </a:rPr>
              <a:t>или рептилии.</a:t>
            </a:r>
            <a:endParaRPr lang="ru-RU" sz="4000" dirty="0">
              <a:solidFill>
                <a:srgbClr val="000099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МОИ ДОКУМЕНТЫ\материалы к презент\ляг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71942"/>
            <a:ext cx="2963321" cy="2143116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Земноводные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57224" y="3357562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квакша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16" y="6215082"/>
            <a:ext cx="1442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древолаз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29454" y="3429000"/>
            <a:ext cx="874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жаба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29058" y="3929066"/>
            <a:ext cx="1092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тритон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7158" y="6215082"/>
            <a:ext cx="2452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озерная лягушка</a:t>
            </a:r>
            <a:endParaRPr lang="ru-RU" sz="2400" b="1" dirty="0"/>
          </a:p>
        </p:txBody>
      </p:sp>
      <p:pic>
        <p:nvPicPr>
          <p:cNvPr id="6146" name="Picture 2" descr="D:\МОИ ДОКУМЕНТЫ\материалы к презент\k01106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5" y="1643050"/>
            <a:ext cx="3013624" cy="2249802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7" name="Picture 3" descr="D:\МОИ ДОКУМЕНТЫ\материалы к презент\zh6892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634852"/>
            <a:ext cx="2428892" cy="2703123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777" y="642918"/>
            <a:ext cx="2349365" cy="2614617"/>
          </a:xfrm>
          <a:prstGeom prst="rect">
            <a:avLst/>
          </a:prstGeom>
          <a:ln w="19050">
            <a:solidFill>
              <a:srgbClr val="000099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5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071942"/>
            <a:ext cx="2989371" cy="223169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21835-C02F-499D-B240-FDD6742DAA9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57166"/>
            <a:ext cx="857256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1. Земноводные как и рыбы могут жить в воде, мечут икру.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282" y="1428736"/>
            <a:ext cx="8572560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2. Хорошо плавают, ныряют.</a:t>
            </a:r>
            <a:endParaRPr lang="ru-RU" sz="32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2428868"/>
            <a:ext cx="850112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/>
              <a:t>3. Вместо плавников у них 4 лапки с перепонками между пальцев.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2" y="3500438"/>
            <a:ext cx="8643998" cy="16859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000" b="1" dirty="0" smtClean="0"/>
              <a:t>4. В отличии от рыб земноводные дышат не жабрами , а легкими. Поэтому они не могут находиться в воде постоянно. </a:t>
            </a:r>
            <a:endParaRPr lang="ru-RU" sz="30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42844" y="5429264"/>
            <a:ext cx="8572560" cy="11763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3200" b="1" dirty="0" smtClean="0"/>
          </a:p>
          <a:p>
            <a:r>
              <a:rPr lang="ru-RU" sz="3200" b="1" dirty="0" smtClean="0"/>
              <a:t>5. Их тело покрыто тонкой влажной кожей, которую необходимо смачивать водой.</a:t>
            </a:r>
          </a:p>
          <a:p>
            <a:endParaRPr lang="ru-RU" sz="32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8587 L -0.00017 -0.4192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</TotalTime>
  <Words>516</Words>
  <Application>Microsoft Office PowerPoint</Application>
  <PresentationFormat>Экран (4:3)</PresentationFormat>
  <Paragraphs>143</Paragraphs>
  <Slides>13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Насекомые</vt:lpstr>
      <vt:lpstr>Рыбы</vt:lpstr>
      <vt:lpstr>Птицы </vt:lpstr>
      <vt:lpstr>Звери (млекопитающие)</vt:lpstr>
      <vt:lpstr>Группы животных:</vt:lpstr>
      <vt:lpstr>Земноводные</vt:lpstr>
      <vt:lpstr>Слайд 9</vt:lpstr>
      <vt:lpstr>Пресмыкающиеся (рептилии)</vt:lpstr>
      <vt:lpstr>Слайд 11</vt:lpstr>
      <vt:lpstr>Слайд 12</vt:lpstr>
      <vt:lpstr>Литература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окружающему миру 2 класс</dc:title>
  <dc:subject>Какие бывают животные?</dc:subject>
  <dc:creator>Головина Е.А.</dc:creator>
  <cp:lastModifiedBy>Admin</cp:lastModifiedBy>
  <cp:revision>103</cp:revision>
  <dcterms:created xsi:type="dcterms:W3CDTF">2009-10-21T15:50:38Z</dcterms:created>
  <dcterms:modified xsi:type="dcterms:W3CDTF">2011-05-18T13:33:22Z</dcterms:modified>
</cp:coreProperties>
</file>