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758952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Презентация к уроку Литературного чтения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2071678"/>
            <a:ext cx="6655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Тема: П.П. Ершов. «Конёк-Горбунок».</a:t>
            </a:r>
            <a:endParaRPr lang="en-US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488" y="5357826"/>
            <a:ext cx="607223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Автор презентации: Капырина А.А.</a:t>
            </a:r>
          </a:p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Учитель </a:t>
            </a:r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нач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 классов ФГКОУ </a:t>
            </a: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“</a:t>
            </a:r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сош№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6</a:t>
            </a: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”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Picture 2" descr="C:\Documents and Settings\D_k\Desktop\My photos\6hy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496"/>
            <a:ext cx="3929090" cy="2387295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3" y="1571612"/>
            <a:ext cx="821537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Цели: </a:t>
            </a:r>
          </a:p>
          <a:p>
            <a:pPr lvl="1">
              <a:buFont typeface="Arial" pitchFamily="34" charset="0"/>
              <a:buChar char="•"/>
            </a:pPr>
            <a:r>
              <a:rPr lang="ru-RU" sz="2300" dirty="0" smtClean="0"/>
              <a:t>ознакомить учащихся с творчеством П.П. Ершова; работать</a:t>
            </a:r>
          </a:p>
          <a:p>
            <a:pPr lvl="1">
              <a:buFont typeface="Arial" pitchFamily="34" charset="0"/>
              <a:buChar char="•"/>
            </a:pPr>
            <a:r>
              <a:rPr lang="ru-RU" sz="2300" dirty="0" smtClean="0"/>
              <a:t>над содержанием сказки, данной в учебнике; </a:t>
            </a:r>
          </a:p>
          <a:p>
            <a:pPr lvl="1">
              <a:buFont typeface="Arial" pitchFamily="34" charset="0"/>
              <a:buChar char="•"/>
            </a:pPr>
            <a:r>
              <a:rPr lang="ru-RU" sz="2300" dirty="0" smtClean="0"/>
              <a:t>обучать правильному выразительному чтению;</a:t>
            </a:r>
          </a:p>
          <a:p>
            <a:pPr lvl="1">
              <a:buFont typeface="Arial" pitchFamily="34" charset="0"/>
              <a:buChar char="•"/>
            </a:pPr>
            <a:r>
              <a:rPr lang="ru-RU" sz="2300" dirty="0" smtClean="0"/>
              <a:t> развивать память, речь, мышление, воображение;</a:t>
            </a:r>
          </a:p>
          <a:p>
            <a:pPr lvl="1">
              <a:buFont typeface="Arial" pitchFamily="34" charset="0"/>
              <a:buChar char="•"/>
            </a:pPr>
            <a:r>
              <a:rPr lang="ru-RU" sz="2300" dirty="0" smtClean="0"/>
              <a:t> отрабатывать навыки беглого выразительного</a:t>
            </a:r>
          </a:p>
          <a:p>
            <a:pPr lvl="1"/>
            <a:r>
              <a:rPr lang="ru-RU" sz="2300" dirty="0" smtClean="0"/>
              <a:t>чтения;</a:t>
            </a:r>
          </a:p>
          <a:p>
            <a:pPr lvl="1"/>
            <a:r>
              <a:rPr lang="ru-RU" sz="2300" smtClean="0"/>
              <a:t> </a:t>
            </a:r>
            <a:r>
              <a:rPr lang="ru-RU" sz="2300" dirty="0" smtClean="0"/>
              <a:t>учить понимать поступки героев, давать им характеристики.</a:t>
            </a:r>
            <a:endParaRPr lang="en-US" sz="23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731322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/>
              <a:t>           Пословицы:</a:t>
            </a:r>
          </a:p>
          <a:p>
            <a:endParaRPr lang="ru-RU" sz="3200" dirty="0" smtClean="0"/>
          </a:p>
          <a:p>
            <a:r>
              <a:rPr lang="ru-RU" sz="3200" dirty="0" smtClean="0"/>
              <a:t>Быль за сказкой не угонится.</a:t>
            </a:r>
          </a:p>
          <a:p>
            <a:r>
              <a:rPr lang="ru-RU" sz="3200" dirty="0" smtClean="0"/>
              <a:t>Кашку кушай, а сказку слушай:</a:t>
            </a:r>
          </a:p>
          <a:p>
            <a:r>
              <a:rPr lang="ru-RU" sz="3200" dirty="0" smtClean="0"/>
              <a:t>Умом разумом смекай да на ус мотай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758952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Петр Павлович Ершов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(1815-1869)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571612"/>
            <a:ext cx="3866735" cy="4652971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Сказка «Конёк-Горбунок»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714488"/>
            <a:ext cx="5172369" cy="426124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</TotalTime>
  <Words>111</Words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Официальная</vt:lpstr>
      <vt:lpstr>Презентация к уроку Литературного чтения</vt:lpstr>
      <vt:lpstr>Слайд 2</vt:lpstr>
      <vt:lpstr>Слайд 3</vt:lpstr>
      <vt:lpstr>Петр Павлович Ершов (1815-1869)</vt:lpstr>
      <vt:lpstr>Сказка «Конёк-Горбунок»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«Литературного чтения»</dc:title>
  <cp:lastModifiedBy>D_k</cp:lastModifiedBy>
  <cp:revision>9</cp:revision>
  <dcterms:modified xsi:type="dcterms:W3CDTF">2012-08-26T13:16:05Z</dcterms:modified>
</cp:coreProperties>
</file>