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C1583D-9C63-45C9-8D77-4FD10D1A800C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1486F6-B352-483A-9442-2A1BC87F8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85728"/>
            <a:ext cx="3506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Приложение к проекту</a:t>
            </a: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      работа с родителями.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214282" y="785794"/>
            <a:ext cx="3000396" cy="2428892"/>
          </a:xfrm>
          <a:prstGeom prst="frame">
            <a:avLst>
              <a:gd name="adj1" fmla="val 5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7" name="Picture 3" descr="C:\Users\Ирина\Desktop\Фото07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944474"/>
            <a:ext cx="2714644" cy="2127336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 rot="5400000">
            <a:off x="5107785" y="1107265"/>
            <a:ext cx="4000528" cy="3500462"/>
          </a:xfrm>
          <a:prstGeom prst="frame">
            <a:avLst>
              <a:gd name="adj1" fmla="val 7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428596" y="3357562"/>
            <a:ext cx="5072098" cy="3500438"/>
          </a:xfrm>
          <a:prstGeom prst="frame">
            <a:avLst>
              <a:gd name="adj1" fmla="val 7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8" name="Picture 4" descr="C:\Users\Ирина\Desktop\Фото07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071546"/>
            <a:ext cx="3054370" cy="3571899"/>
          </a:xfrm>
          <a:prstGeom prst="rect">
            <a:avLst/>
          </a:prstGeom>
          <a:noFill/>
        </p:spPr>
      </p:pic>
      <p:pic>
        <p:nvPicPr>
          <p:cNvPr id="1029" name="Picture 5" descr="C:\Users\Ирина\Desktop\Фото07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627841"/>
            <a:ext cx="4592630" cy="301586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86446" y="5072896"/>
            <a:ext cx="28575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Создание  </a:t>
            </a:r>
            <a:r>
              <a:rPr lang="ru-RU" sz="2000" b="1" dirty="0" err="1" smtClean="0">
                <a:solidFill>
                  <a:srgbClr val="C00000"/>
                </a:solidFill>
              </a:rPr>
              <a:t>Лэпбук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- игры, викторины,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домашняя копилка,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портреты.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картотека,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-памятки. консультации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1643050"/>
            <a:ext cx="2161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 err="1" smtClean="0">
                <a:solidFill>
                  <a:srgbClr val="C00000"/>
                </a:solidFill>
              </a:rPr>
              <a:t>Книжкин</a:t>
            </a:r>
            <a:r>
              <a:rPr lang="ru-RU" dirty="0" smtClean="0">
                <a:solidFill>
                  <a:srgbClr val="C00000"/>
                </a:solidFill>
              </a:rPr>
              <a:t> дом»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36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</cp:revision>
  <dcterms:created xsi:type="dcterms:W3CDTF">2016-02-16T08:40:06Z</dcterms:created>
  <dcterms:modified xsi:type="dcterms:W3CDTF">2016-02-16T09:09:09Z</dcterms:modified>
</cp:coreProperties>
</file>