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Тема: «Использование развивающих игр Б.Н. Никитина для развития математических представлений младших дошкольников».</a:t>
            </a:r>
            <a:endParaRPr lang="ru-RU" sz="2800" dirty="0">
              <a:solidFill>
                <a:schemeClr val="accent2"/>
              </a:solidFill>
            </a:endParaRPr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40644" y="2286794"/>
            <a:ext cx="4026486" cy="4280983"/>
          </a:xfrm>
        </p:spPr>
      </p:pic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846073" y="3347499"/>
            <a:ext cx="2427930" cy="26938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 студентка 4-го курса ЗФО специальности 050102     Группа  12 – ЗПО-ДО              Номер зачетной книжки №7        Петрова Евгения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81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2"/>
                </a:solidFill>
              </a:rPr>
              <a:t>Развивающие игры Никитина</a:t>
            </a:r>
            <a:endParaRPr lang="ru-RU" sz="4400" dirty="0">
              <a:solidFill>
                <a:schemeClr val="accent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86894" y="1717481"/>
            <a:ext cx="4460682" cy="449248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80312" y="2242268"/>
            <a:ext cx="2793691" cy="379909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Борис Павлович Никитин  и Елена Алексеевна Никитина авторы известной методики развития детей с помощью целой серии интеллектуальных игр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6678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394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Игры Б. П. Никитина, способствующие развитию интеллектуальных и творческих способностей ребенка, - неотъемлемая часть этой среды</a:t>
            </a:r>
            <a:endParaRPr lang="ru-RU" sz="3200" dirty="0">
              <a:solidFill>
                <a:schemeClr val="accent2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334" y="2584174"/>
            <a:ext cx="4459209" cy="3228229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13621" y="2584175"/>
            <a:ext cx="3434963" cy="3228228"/>
          </a:xfrm>
        </p:spPr>
      </p:pic>
    </p:spTree>
    <p:extLst>
      <p:ext uri="{BB962C8B-B14F-4D97-AF65-F5344CB8AC3E}">
        <p14:creationId xmlns:p14="http://schemas.microsoft.com/office/powerpoint/2010/main" val="30436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Каждая игра Никитиных представляет собой набор задач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1176" y="2027583"/>
            <a:ext cx="3943847" cy="401377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развивающих играх, в этом и заключается их главная особенность, удалось объединить один из основных принципов обучения – от простого к сложному – с очень важным принципом творческой деятельности – и по способностям.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1369" y="1812897"/>
            <a:ext cx="4086971" cy="3864334"/>
          </a:xfrm>
        </p:spPr>
      </p:pic>
    </p:spTree>
    <p:extLst>
      <p:ext uri="{BB962C8B-B14F-4D97-AF65-F5344CB8AC3E}">
        <p14:creationId xmlns:p14="http://schemas.microsoft.com/office/powerpoint/2010/main" val="370546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Развивающие игры Никитина для самых </a:t>
            </a:r>
            <a:r>
              <a:rPr lang="ru-RU" dirty="0" err="1" smtClean="0">
                <a:solidFill>
                  <a:schemeClr val="accent2"/>
                </a:solidFill>
              </a:rPr>
              <a:t>малениких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Игра «ДРОБИ» (от 3- 5 лет)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Игра «СЛОЖИ КВАДРАТ» 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88383" y="2846565"/>
            <a:ext cx="3984055" cy="3021497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030" y="2967827"/>
            <a:ext cx="4166483" cy="3073535"/>
          </a:xfrm>
        </p:spPr>
      </p:pic>
    </p:spTree>
    <p:extLst>
      <p:ext uri="{BB962C8B-B14F-4D97-AF65-F5344CB8AC3E}">
        <p14:creationId xmlns:p14="http://schemas.microsoft.com/office/powerpoint/2010/main" val="238847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33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Развивающие игры Б. П. Никитина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675745" y="1582311"/>
            <a:ext cx="4185623" cy="707666"/>
          </a:xfrm>
        </p:spPr>
        <p:txBody>
          <a:bodyPr/>
          <a:lstStyle/>
          <a:p>
            <a:r>
              <a:rPr lang="ru-RU" dirty="0" smtClean="0"/>
              <a:t>Игра «СЛОЖИ УЗОР»        (от 1,5 лет)</a:t>
            </a:r>
            <a:endParaRPr lang="ru-RU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4785" y="2289976"/>
            <a:ext cx="4086971" cy="3751385"/>
          </a:xfrm>
        </p:spPr>
      </p:pic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5088383" y="1478944"/>
            <a:ext cx="4185618" cy="731520"/>
          </a:xfrm>
        </p:spPr>
        <p:txBody>
          <a:bodyPr/>
          <a:lstStyle/>
          <a:p>
            <a:r>
              <a:rPr lang="ru-RU" dirty="0" smtClean="0"/>
              <a:t>Игра «КУБИКИ ДЛЯ ВСЕХ»</a:t>
            </a:r>
            <a:endParaRPr lang="ru-RU" dirty="0"/>
          </a:p>
        </p:txBody>
      </p:sp>
      <p:pic>
        <p:nvPicPr>
          <p:cNvPr id="16" name="Объект 1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68348" y="2417197"/>
            <a:ext cx="3555123" cy="3991553"/>
          </a:xfrm>
        </p:spPr>
      </p:pic>
    </p:spTree>
    <p:extLst>
      <p:ext uri="{BB962C8B-B14F-4D97-AF65-F5344CB8AC3E}">
        <p14:creationId xmlns:p14="http://schemas.microsoft.com/office/powerpoint/2010/main" val="127035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ЗАКЛЮЧЕНИЕ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335" y="1860605"/>
            <a:ext cx="3719736" cy="4118776"/>
          </a:xfrm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5089970" y="2019631"/>
            <a:ext cx="4184034" cy="402173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Развивающие игры Б. П. Никитина можно подстраивать под свой уровень заинтересованности и успеваемости. Разные игры развивают разные качества, которые в совокупности помогают стать сообразительным и изобретательным.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88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2"/>
                </a:solidFill>
              </a:rPr>
              <a:t>СПАСИБО ЗА ВНИМАНИЕ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590755"/>
            <a:ext cx="4183062" cy="3627163"/>
          </a:xfrm>
        </p:spPr>
      </p:pic>
      <p:pic>
        <p:nvPicPr>
          <p:cNvPr id="13" name="Объект 1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89525" y="2532062"/>
            <a:ext cx="4184650" cy="3685857"/>
          </a:xfrm>
        </p:spPr>
      </p:pic>
    </p:spTree>
    <p:extLst>
      <p:ext uri="{BB962C8B-B14F-4D97-AF65-F5344CB8AC3E}">
        <p14:creationId xmlns:p14="http://schemas.microsoft.com/office/powerpoint/2010/main" val="11465650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198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Тема: «Использование развивающих игр Б.Н. Никитина для развития математических представлений младших дошкольников».</vt:lpstr>
      <vt:lpstr>Развивающие игры Никитина</vt:lpstr>
      <vt:lpstr>Игры Б. П. Никитина, способствующие развитию интеллектуальных и творческих способностей ребенка, - неотъемлемая часть этой среды</vt:lpstr>
      <vt:lpstr>Каждая игра Никитиных представляет собой набор задач</vt:lpstr>
      <vt:lpstr>Развивающие игры Никитина для самых малениких </vt:lpstr>
      <vt:lpstr>Развивающие игры Б. П. Никитина</vt:lpstr>
      <vt:lpstr>ЗАКЛЮЧЕНИЕ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«Использование развивающих игр Б.Н. Никитина для развития математических представлений младших дошкольников».</dc:title>
  <dc:creator>Ольга Соловьёва</dc:creator>
  <cp:lastModifiedBy>Ольга Соловьёва</cp:lastModifiedBy>
  <cp:revision>8</cp:revision>
  <dcterms:created xsi:type="dcterms:W3CDTF">2016-01-18T14:19:06Z</dcterms:created>
  <dcterms:modified xsi:type="dcterms:W3CDTF">2016-01-18T15:34:51Z</dcterms:modified>
</cp:coreProperties>
</file>