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3B7BF-A78E-4AE3-BFCA-B614131734B3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5D0564-7571-42F8-8251-3929225D10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3B7BF-A78E-4AE3-BFCA-B614131734B3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5D0564-7571-42F8-8251-3929225D10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3B7BF-A78E-4AE3-BFCA-B614131734B3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5D0564-7571-42F8-8251-3929225D10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3B7BF-A78E-4AE3-BFCA-B614131734B3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5D0564-7571-42F8-8251-3929225D10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3B7BF-A78E-4AE3-BFCA-B614131734B3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5D0564-7571-42F8-8251-3929225D10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3B7BF-A78E-4AE3-BFCA-B614131734B3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5D0564-7571-42F8-8251-3929225D10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3B7BF-A78E-4AE3-BFCA-B614131734B3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5D0564-7571-42F8-8251-3929225D10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3B7BF-A78E-4AE3-BFCA-B614131734B3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5D0564-7571-42F8-8251-3929225D10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3B7BF-A78E-4AE3-BFCA-B614131734B3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5D0564-7571-42F8-8251-3929225D10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3B7BF-A78E-4AE3-BFCA-B614131734B3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5D0564-7571-42F8-8251-3929225D10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93B7BF-A78E-4AE3-BFCA-B614131734B3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5D0564-7571-42F8-8251-3929225D10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393B7BF-A78E-4AE3-BFCA-B614131734B3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55D0564-7571-42F8-8251-3929225D10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9.jpeg"/><Relationship Id="rId5" Type="http://schemas.openxmlformats.org/officeDocument/2006/relationships/image" Target="../media/image4.jpeg"/><Relationship Id="rId10" Type="http://schemas.openxmlformats.org/officeDocument/2006/relationships/image" Target="../media/image12.jpeg"/><Relationship Id="rId4" Type="http://schemas.openxmlformats.org/officeDocument/2006/relationships/image" Target="../media/image7.jpe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yandex.ru/images/search?text=&#1076;&#1080;&#1082;&#1080;&#1077;%20&#1080;%20&#1076;&#1086;&#1084;&#1072;&#1096;&#1085;&#1080;&#1077;%20&#1078;&#1080;&#1074;&#1086;&#1090;&#1085;&#1099;&#1077;%20&#1082;&#1072;&#1088;&#1090;&#1080;&#1085;&#1082;&#1080;%20&#1076;&#1083;&#1103;%20&#1076;&#1077;&#1090;&#1077;&#1081;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214546" y="3571876"/>
            <a:ext cx="52864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9600" i="1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1........</a:t>
            </a:r>
            <a:r>
              <a:rPr kumimoji="0" lang="ru-RU" sz="9600" b="0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endParaRPr kumimoji="0" lang="ru-RU" sz="9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8" name="Picture 4" descr="http://us.123rf.com/450wm/isselee/isselee1209/isselee120900433/15345262-%D0%9A%D1%80%D0%BE%D0%BB%D0%B8%D0%BA-%D1%81%D0%B8%D0%B4%D0%B8%D1%82-%D0%BD%D0%B0-%D0%B1%D0%B5%D0%BB%D0%BE%D0%BC-%D1%84%D0%BE%D0%BD%D0%B5.jpg?ver=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285992"/>
            <a:ext cx="1101839" cy="928694"/>
          </a:xfrm>
          <a:prstGeom prst="rect">
            <a:avLst/>
          </a:prstGeom>
          <a:noFill/>
        </p:spPr>
      </p:pic>
      <p:pic>
        <p:nvPicPr>
          <p:cNvPr id="6150" name="Picture 6" descr="https://encrypted-tbn1.gstatic.com/images?q=tbn:ANd9GcSykbxZJ7GGOdrXs4fevuM-H1xX1PXVouVIdc7s1INxPWlurhbZv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5772" y="397658"/>
            <a:ext cx="2026877" cy="1674020"/>
          </a:xfrm>
          <a:prstGeom prst="rect">
            <a:avLst/>
          </a:prstGeom>
          <a:noFill/>
        </p:spPr>
      </p:pic>
      <p:pic>
        <p:nvPicPr>
          <p:cNvPr id="6152" name="Picture 8" descr="https://encrypted-tbn3.gstatic.com/images?q=tbn:ANd9GcQp6V2PuiAvNASzrkopT6uSAK648ZlSM3ddSk5Kr-GeEO_S0IZ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2214554"/>
            <a:ext cx="886520" cy="706391"/>
          </a:xfrm>
          <a:prstGeom prst="rect">
            <a:avLst/>
          </a:prstGeom>
          <a:noFill/>
        </p:spPr>
      </p:pic>
      <p:pic>
        <p:nvPicPr>
          <p:cNvPr id="6154" name="Picture 10" descr="http://www.perfectfit.ru/_files/Britanskaya_korotkosherstnaya_smal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0298" y="500042"/>
            <a:ext cx="1023958" cy="1023958"/>
          </a:xfrm>
          <a:prstGeom prst="rect">
            <a:avLst/>
          </a:prstGeom>
          <a:noFill/>
        </p:spPr>
      </p:pic>
      <p:pic>
        <p:nvPicPr>
          <p:cNvPr id="6156" name="Picture 12" descr="http://s.pfst.net/2010.08/24145862194f3f939846f2a9970ad01c3a59734eef_b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9124" y="2143116"/>
            <a:ext cx="1928826" cy="1420902"/>
          </a:xfrm>
          <a:prstGeom prst="rect">
            <a:avLst/>
          </a:prstGeom>
          <a:noFill/>
        </p:spPr>
      </p:pic>
      <p:pic>
        <p:nvPicPr>
          <p:cNvPr id="6158" name="Picture 14" descr="http://sonykpk.com/xa/wp-content/uploads/2015/06/bear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14546" y="2357430"/>
            <a:ext cx="2169497" cy="1489722"/>
          </a:xfrm>
          <a:prstGeom prst="rect">
            <a:avLst/>
          </a:prstGeom>
          <a:noFill/>
        </p:spPr>
      </p:pic>
      <p:pic>
        <p:nvPicPr>
          <p:cNvPr id="6160" name="Picture 16" descr="http://walpix.net/image.php?id=7332&amp;width=600&amp;height=338&amp;cropratio=16:9&amp;cropposition=crop&amp;filename=112126694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86182" y="571480"/>
            <a:ext cx="1047757" cy="785818"/>
          </a:xfrm>
          <a:prstGeom prst="rect">
            <a:avLst/>
          </a:prstGeom>
          <a:noFill/>
        </p:spPr>
      </p:pic>
      <p:pic>
        <p:nvPicPr>
          <p:cNvPr id="6162" name="Picture 18" descr="http://poster74.ru/files/images/fj108.96kh50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500958" y="714356"/>
            <a:ext cx="1285884" cy="3143272"/>
          </a:xfrm>
          <a:prstGeom prst="rect">
            <a:avLst/>
          </a:prstGeom>
          <a:noFill/>
        </p:spPr>
      </p:pic>
      <p:pic>
        <p:nvPicPr>
          <p:cNvPr id="6164" name="Picture 20" descr="http://99px.ru/sstorage/53/2014/01/mid_92498_2618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000628" y="428604"/>
            <a:ext cx="2452350" cy="1643074"/>
          </a:xfrm>
          <a:prstGeom prst="rect">
            <a:avLst/>
          </a:prstGeom>
          <a:noFill/>
        </p:spPr>
      </p:pic>
      <p:pic>
        <p:nvPicPr>
          <p:cNvPr id="6166" name="Picture 22" descr="http://previews.123rf.com/images/isselee/isselee1006/isselee100600702/7121415-Arles-Merino-sheep-ram-3-years-old-standing-in-front-of-white-background-Stock-Photo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572265" y="2571744"/>
            <a:ext cx="1000131" cy="1000132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714348" y="714356"/>
            <a:ext cx="371477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8800" i="1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3...7</a:t>
            </a:r>
            <a:endParaRPr kumimoji="0" lang="ru-RU" sz="8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00760" y="4429132"/>
            <a:ext cx="27146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i="1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2...8</a:t>
            </a:r>
            <a:endParaRPr lang="ru-RU" sz="8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2428868"/>
            <a:ext cx="307183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8800" i="1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5...9</a:t>
            </a:r>
            <a:endParaRPr lang="ru-RU" sz="8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43240" y="2571744"/>
            <a:ext cx="27146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8000" b="0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...5…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57818" y="4214819"/>
            <a:ext cx="30718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...4…</a:t>
            </a:r>
            <a:endParaRPr lang="ru-RU" sz="8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728" y="1000108"/>
            <a:ext cx="252184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80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…8…</a:t>
            </a:r>
            <a:endParaRPr lang="ru-RU" sz="8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 descr="https://encrypted-tbn1.gstatic.com/images?q=tbn:ANd9GcSykbxZJ7GGOdrXs4fevuM-H1xX1PXVouVIdc7s1INxPWlurhbZ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751798"/>
            <a:ext cx="2241191" cy="1851024"/>
          </a:xfrm>
          <a:prstGeom prst="rect">
            <a:avLst/>
          </a:prstGeom>
          <a:noFill/>
        </p:spPr>
      </p:pic>
      <p:pic>
        <p:nvPicPr>
          <p:cNvPr id="11" name="Picture 4" descr="http://us.123rf.com/450wm/isselee/isselee1209/isselee120900433/15345262-%D0%9A%D1%80%D0%BE%D0%BB%D0%B8%D0%BA-%D1%81%D0%B8%D0%B4%D0%B8%D1%82-%D0%BD%D0%B0-%D0%B1%D0%B5%D0%BB%D0%BE%D0%BC-%D1%84%D0%BE%D0%BD%D0%B5.jpg?ver=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571744"/>
            <a:ext cx="1356110" cy="1143008"/>
          </a:xfrm>
          <a:prstGeom prst="rect">
            <a:avLst/>
          </a:prstGeom>
          <a:noFill/>
        </p:spPr>
      </p:pic>
      <p:pic>
        <p:nvPicPr>
          <p:cNvPr id="14" name="Picture 14" descr="http://sonykpk.com/xa/wp-content/uploads/2015/06/bea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143380"/>
            <a:ext cx="2571768" cy="1765948"/>
          </a:xfrm>
          <a:prstGeom prst="rect">
            <a:avLst/>
          </a:prstGeom>
          <a:noFill/>
        </p:spPr>
      </p:pic>
      <p:pic>
        <p:nvPicPr>
          <p:cNvPr id="5" name="Picture 8" descr="https://encrypted-tbn3.gstatic.com/images?q=tbn:ANd9GcQp6V2PuiAvNASzrkopT6uSAK648ZlSM3ddSk5Kr-GeEO_S0IZ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8" y="2928934"/>
            <a:ext cx="1029396" cy="995416"/>
          </a:xfrm>
          <a:prstGeom prst="rect">
            <a:avLst/>
          </a:prstGeom>
          <a:noFill/>
        </p:spPr>
      </p:pic>
      <p:pic>
        <p:nvPicPr>
          <p:cNvPr id="6" name="Picture 10" descr="http://www.perfectfit.ru/_files/Britanskaya_korotkosherstnaya_small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24" y="714356"/>
            <a:ext cx="1143008" cy="1143008"/>
          </a:xfrm>
          <a:prstGeom prst="rect">
            <a:avLst/>
          </a:prstGeom>
          <a:noFill/>
        </p:spPr>
      </p:pic>
      <p:pic>
        <p:nvPicPr>
          <p:cNvPr id="7" name="Picture 16" descr="http://walpix.net/image.php?id=7332&amp;width=600&amp;height=338&amp;cropratio=16:9&amp;cropposition=crop&amp;filename=112126694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86116" y="642917"/>
            <a:ext cx="1190633" cy="892975"/>
          </a:xfrm>
          <a:prstGeom prst="rect">
            <a:avLst/>
          </a:prstGeom>
          <a:noFill/>
        </p:spPr>
      </p:pic>
      <p:pic>
        <p:nvPicPr>
          <p:cNvPr id="8" name="Picture 12" descr="http://s.pfst.net/2010.08/24145862194f3f939846f2a9970ad01c3a59734eef_b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43240" y="3857628"/>
            <a:ext cx="2286016" cy="1849530"/>
          </a:xfrm>
          <a:prstGeom prst="rect">
            <a:avLst/>
          </a:prstGeom>
          <a:noFill/>
        </p:spPr>
      </p:pic>
      <p:pic>
        <p:nvPicPr>
          <p:cNvPr id="9" name="Picture 20" descr="http://99px.ru/sstorage/53/2014/01/mid_92498_2618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859884" y="467181"/>
            <a:ext cx="3141140" cy="2104563"/>
          </a:xfrm>
          <a:prstGeom prst="rect">
            <a:avLst/>
          </a:prstGeom>
          <a:noFill/>
        </p:spPr>
      </p:pic>
      <p:pic>
        <p:nvPicPr>
          <p:cNvPr id="12" name="Picture 22" descr="http://previews.123rf.com/images/isselee/isselee1006/isselee100600702/7121415-Arles-Merino-sheep-ram-3-years-old-standing-in-front-of-white-background-Stock-Photo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72133" y="4595819"/>
            <a:ext cx="1500198" cy="1000133"/>
          </a:xfrm>
          <a:prstGeom prst="rect">
            <a:avLst/>
          </a:prstGeom>
          <a:noFill/>
        </p:spPr>
      </p:pic>
      <p:pic>
        <p:nvPicPr>
          <p:cNvPr id="13" name="Picture 18" descr="http://poster74.ru/files/images/fj108.96kh50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072330" y="2428868"/>
            <a:ext cx="1662557" cy="3657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https://bdd41cf175a0a738e25d-fac50ef110d9b232e864cf5d7a72b3f5.ssl.cf1.rackcdn.com/416328ec-92bd-11e5-adcf-08606e697fd7/thumb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873602"/>
            <a:ext cx="4357718" cy="4811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10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2" y="428604"/>
            <a:ext cx="4287727" cy="6049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8" name="Picture 4" descr="http://steshka.ru/wp-content/uploads/2015/02/na_chto_pohozha_cifra_5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500042"/>
            <a:ext cx="3786214" cy="5857916"/>
          </a:xfrm>
          <a:prstGeom prst="rect">
            <a:avLst/>
          </a:prstGeom>
          <a:noFill/>
        </p:spPr>
      </p:pic>
      <p:pic>
        <p:nvPicPr>
          <p:cNvPr id="1026" name="Picture 2" descr="http://files.adopoznaika.com/var/resizes/mathrask/cifriproprask/cifru_b_05.jpg?m=14474703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500042"/>
            <a:ext cx="4357718" cy="589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3857652"/>
          </a:xfrm>
        </p:spPr>
        <p:txBody>
          <a:bodyPr>
            <a:normAutofit/>
          </a:bodyPr>
          <a:lstStyle/>
          <a:p>
            <a:r>
              <a:rPr lang="ru-RU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Источники</a:t>
            </a:r>
            <a:br>
              <a:rPr lang="ru-RU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-https://yandex.ru/images/search?text=</a:t>
            </a:r>
            <a:r>
              <a:rPr lang="ru-RU" sz="1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на%20что%20похоже%20цифра%20пять&amp;</a:t>
            </a:r>
            <a:r>
              <a:rPr lang="en-US" sz="18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noreask</a:t>
            </a:r>
            <a:r>
              <a:rPr lang="en-US" sz="1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=1&amp;lr=11299</a:t>
            </a:r>
            <a:br>
              <a:rPr lang="en-US" sz="1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https://yandex.ru/images/search?text=</a:t>
            </a:r>
            <a:r>
              <a:rPr lang="ru-RU" sz="18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дикие%20и%20домашние%20животные%20картинки%20для%20детей</a:t>
            </a:r>
            <a:r>
              <a:rPr lang="ru-RU" sz="18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копированная иллюстрация с книги «</a:t>
            </a:r>
            <a:r>
              <a:rPr lang="ru-RU" sz="18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Кронтик</a:t>
            </a:r>
            <a:r>
              <a:rPr lang="ru-RU" sz="1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учится считать» под редакцией О.А. Захаровой</a:t>
            </a:r>
            <a:endParaRPr lang="ru-RU" sz="1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315</TotalTime>
  <Words>22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Источники - -https://yandex.ru/images/search?text=на%20что%20похоже%20цифра%20пять&amp;noreask=1&amp;lr=11299   https://yandex.ru/images/search?text=дикие%20и%20домашние%20животные%20картинки%20для%20детей    копированная иллюстрация с книги «Кронтик учится считать» под редакцией О.А. Захаровой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2016-02-04T02:34:28Z</dcterms:created>
  <dcterms:modified xsi:type="dcterms:W3CDTF">2016-02-09T02:20:20Z</dcterms:modified>
</cp:coreProperties>
</file>