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5" r:id="rId4"/>
    <p:sldId id="267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5" autoAdjust="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9.jpe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7.png"/><Relationship Id="rId4" Type="http://schemas.openxmlformats.org/officeDocument/2006/relationships/image" Target="../media/image30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1.jpe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7.png"/><Relationship Id="rId4" Type="http://schemas.openxmlformats.org/officeDocument/2006/relationships/image" Target="../media/image32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494" y="980728"/>
            <a:ext cx="8507585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Электронная игра:</a:t>
            </a: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«Продолжи ряд»</a:t>
            </a:r>
          </a:p>
          <a:p>
            <a:pPr algn="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Разработала: воспитатель</a:t>
            </a:r>
          </a:p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квалификационной категории</a:t>
            </a:r>
          </a:p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Кондратьева Лидия Федоровна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nachalo4ka.ru/wp-content/uploads/2014/05/veselyie-rebyata-shablon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osteohondrosy.net/wp-content/uploads/2015/11/1-krug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92696"/>
            <a:ext cx="16561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hotoflowery.ru/photo/ed/ed9f278dc657d319ce9e72bbec722003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548680"/>
            <a:ext cx="146570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internet-technologies.ru/uploads/articles/201409/treugolnik-311109.png"/>
          <p:cNvPicPr/>
          <p:nvPr/>
        </p:nvPicPr>
        <p:blipFill>
          <a:blip r:embed="rId5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620688"/>
            <a:ext cx="16561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osteohondrosy.net/wp-content/uploads/2015/11/1-krug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212976"/>
            <a:ext cx="16561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photoflowery.ru/photo/ed/ed9f278dc657d319ce9e72bbec722003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212976"/>
            <a:ext cx="1393701" cy="132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internet-technologies.ru/uploads/articles/201409/treugolnik-311109.png"/>
          <p:cNvPicPr/>
          <p:nvPr/>
        </p:nvPicPr>
        <p:blipFill>
          <a:blip r:embed="rId5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212976"/>
            <a:ext cx="1366267" cy="126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osteohondrosy.net/wp-content/uploads/2015/11/1-krug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836712"/>
            <a:ext cx="1485900" cy="120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photoflowery.ru/photo/ed/ed9f278dc657d319ce9e72bbec722003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620688"/>
            <a:ext cx="1609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64184 -0.35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nachalo4ka.ru/wp-content/uploads/2014/05/veselyie-rebyata-shablon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savepic.net/5814010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13" r="22344"/>
          <a:stretch>
            <a:fillRect/>
          </a:stretch>
        </p:blipFill>
        <p:spPr bwMode="auto">
          <a:xfrm>
            <a:off x="1763688" y="908720"/>
            <a:ext cx="14401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ulidka.users.photofile.ru/photo/culidka/200485516/xlarge/204066220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548680"/>
            <a:ext cx="27363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egrushc.yml-shop.ru/images/_is/catalog/offer-7002/volk.png"/>
          <p:cNvPicPr/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8680"/>
            <a:ext cx="18722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egrushc.yml-shop.ru/images/_is/catalog/offer-7002/volk.png"/>
          <p:cNvPicPr/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429000"/>
            <a:ext cx="1512168" cy="17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avepic.net/5814010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13" r="22344"/>
          <a:stretch>
            <a:fillRect/>
          </a:stretch>
        </p:blipFill>
        <p:spPr bwMode="auto">
          <a:xfrm>
            <a:off x="1331640" y="3284984"/>
            <a:ext cx="14859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culidka.users.photofile.ru/photo/culidka/200485516/xlarge/204066220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08" r="10798"/>
          <a:stretch>
            <a:fillRect/>
          </a:stretch>
        </p:blipFill>
        <p:spPr bwMode="auto">
          <a:xfrm>
            <a:off x="3347864" y="3429000"/>
            <a:ext cx="1512168" cy="175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egrushc.yml-shop.ru/images/_is/catalog/offer-7002/volk.png"/>
          <p:cNvPicPr/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764704"/>
            <a:ext cx="15430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avepic.net/5814010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13" r="22344"/>
          <a:stretch>
            <a:fillRect/>
          </a:stretch>
        </p:blipFill>
        <p:spPr bwMode="auto">
          <a:xfrm>
            <a:off x="5868144" y="764704"/>
            <a:ext cx="14859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42917 -0.3592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http://nachalo4ka.ru/wp-content/uploads/2014/05/veselyie-rebyata-shablon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http://www.univers-poupees.com/produits/k7063/k7063_zoom.jpg"/>
          <p:cNvPicPr>
            <a:picLocks noChangeAspect="1" noChangeArrowheads="1"/>
          </p:cNvPicPr>
          <p:nvPr/>
        </p:nvPicPr>
        <p:blipFill>
          <a:blip r:embed="rId3" cstate="print"/>
          <a:srcRect l="10552" r="12063"/>
          <a:stretch>
            <a:fillRect/>
          </a:stretch>
        </p:blipFill>
        <p:spPr bwMode="auto">
          <a:xfrm>
            <a:off x="179512" y="332656"/>
            <a:ext cx="1285265" cy="1857734"/>
          </a:xfrm>
          <a:prstGeom prst="rect">
            <a:avLst/>
          </a:prstGeom>
          <a:noFill/>
        </p:spPr>
      </p:pic>
      <p:pic>
        <p:nvPicPr>
          <p:cNvPr id="4" name="Picture 6" descr="http://toyworld.uz/wp-content/uploads/2015/07/246.jpg"/>
          <p:cNvPicPr>
            <a:picLocks noChangeAspect="1" noChangeArrowheads="1"/>
          </p:cNvPicPr>
          <p:nvPr/>
        </p:nvPicPr>
        <p:blipFill>
          <a:blip r:embed="rId4" cstate="print"/>
          <a:srcRect l="17448" r="19741" b="5783"/>
          <a:stretch>
            <a:fillRect/>
          </a:stretch>
        </p:blipFill>
        <p:spPr bwMode="auto">
          <a:xfrm>
            <a:off x="3275856" y="404664"/>
            <a:ext cx="1200133" cy="1800200"/>
          </a:xfrm>
          <a:prstGeom prst="rect">
            <a:avLst/>
          </a:prstGeom>
          <a:noFill/>
        </p:spPr>
      </p:pic>
      <p:pic>
        <p:nvPicPr>
          <p:cNvPr id="5" name="Picture 2" descr="http://www.univers-poupees.com/produits/k7063/k7063_zoom.jpg"/>
          <p:cNvPicPr>
            <a:picLocks noChangeAspect="1" noChangeArrowheads="1"/>
          </p:cNvPicPr>
          <p:nvPr/>
        </p:nvPicPr>
        <p:blipFill>
          <a:blip r:embed="rId5" cstate="print"/>
          <a:srcRect l="10552" r="12063"/>
          <a:stretch>
            <a:fillRect/>
          </a:stretch>
        </p:blipFill>
        <p:spPr bwMode="auto">
          <a:xfrm>
            <a:off x="4788024" y="476672"/>
            <a:ext cx="1224136" cy="1769377"/>
          </a:xfrm>
          <a:prstGeom prst="rect">
            <a:avLst/>
          </a:prstGeom>
          <a:noFill/>
        </p:spPr>
      </p:pic>
      <p:pic>
        <p:nvPicPr>
          <p:cNvPr id="2052" name="Picture 4" descr="http://www.simonovi-bgshop.com/tsetska/catalog/images/6604-pilsan-truck-king-za-dec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140968"/>
            <a:ext cx="2042592" cy="2042592"/>
          </a:xfrm>
          <a:prstGeom prst="rect">
            <a:avLst/>
          </a:prstGeom>
          <a:noFill/>
        </p:spPr>
      </p:pic>
      <p:pic>
        <p:nvPicPr>
          <p:cNvPr id="16" name="Рисунок 15" descr="http://www.simonovi-bgshop.com/tsetska/catalog/images/6604-pilsan-truck-king-za-deca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764704"/>
            <a:ext cx="152514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www.simonovi-bgshop.com/tsetska/catalog/images/6604-pilsan-truck-king-za-deca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548680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papamarket.ru/153-167-large/Razvivajuwaja-piramida-obezjanka.jp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3068960"/>
            <a:ext cx="21050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www.shugalmaza.com/wp-content/uploads/Doll-image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3648" y="2996952"/>
            <a:ext cx="12382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12118 -0.394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12776"/>
            <a:ext cx="8964488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Электронная игра:</a:t>
            </a:r>
          </a:p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«Сколько всего?»</a:t>
            </a:r>
          </a:p>
          <a:p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Разработала: воспитатель</a:t>
            </a:r>
          </a:p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квалификационной категории</a:t>
            </a:r>
          </a:p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Кондратьева Лидия Федоровна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finity96.ru/pic/large-10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www.ebenessere.com/media/pere1.jpg"/>
          <p:cNvPicPr>
            <a:picLocks noChangeAspect="1" noChangeArrowheads="1"/>
          </p:cNvPicPr>
          <p:nvPr/>
        </p:nvPicPr>
        <p:blipFill>
          <a:blip r:embed="rId3" cstate="print"/>
          <a:srcRect l="13893" t="8835" r="8702" b="11650"/>
          <a:stretch>
            <a:fillRect/>
          </a:stretch>
        </p:blipFill>
        <p:spPr bwMode="auto">
          <a:xfrm>
            <a:off x="1331640" y="908720"/>
            <a:ext cx="2520280" cy="2326412"/>
          </a:xfrm>
          <a:prstGeom prst="rect">
            <a:avLst/>
          </a:prstGeom>
          <a:noFill/>
        </p:spPr>
      </p:pic>
      <p:pic>
        <p:nvPicPr>
          <p:cNvPr id="1030" name="Picture 6" descr="http://1000pix.ru/upload/photo/tmb_kd7ZS8R6t9Zh2H84RQQa7SSRSNDn4Yy6DT3r2ANDA2hR5K7B6A_Ahz4Rd7s6nYEi1344847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80728"/>
            <a:ext cx="3456384" cy="2304258"/>
          </a:xfrm>
          <a:prstGeom prst="rect">
            <a:avLst/>
          </a:prstGeom>
          <a:noFill/>
        </p:spPr>
      </p:pic>
      <p:pic>
        <p:nvPicPr>
          <p:cNvPr id="1032" name="Picture 8" descr="http://www.promholod.by/kscms/uploads/page_img/14387631872231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725144"/>
            <a:ext cx="1356742" cy="1356742"/>
          </a:xfrm>
          <a:prstGeom prst="rect">
            <a:avLst/>
          </a:prstGeom>
          <a:noFill/>
        </p:spPr>
      </p:pic>
      <p:pic>
        <p:nvPicPr>
          <p:cNvPr id="1034" name="Picture 10" descr="http://vuab-training.com/images/cifru/nom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725144"/>
            <a:ext cx="1328936" cy="1328936"/>
          </a:xfrm>
          <a:prstGeom prst="rect">
            <a:avLst/>
          </a:prstGeom>
          <a:noFill/>
        </p:spPr>
      </p:pic>
      <p:pic>
        <p:nvPicPr>
          <p:cNvPr id="1036" name="Picture 12" descr="http://www.playing-field.ru/img/2015/052222/4647521"/>
          <p:cNvPicPr>
            <a:picLocks noChangeAspect="1" noChangeArrowheads="1"/>
          </p:cNvPicPr>
          <p:nvPr/>
        </p:nvPicPr>
        <p:blipFill>
          <a:blip r:embed="rId7" cstate="print"/>
          <a:srcRect l="6667" t="5000" r="6667" b="10000"/>
          <a:stretch>
            <a:fillRect/>
          </a:stretch>
        </p:blipFill>
        <p:spPr bwMode="auto">
          <a:xfrm>
            <a:off x="2411760" y="4797152"/>
            <a:ext cx="936104" cy="1224136"/>
          </a:xfrm>
          <a:prstGeom prst="rect">
            <a:avLst/>
          </a:prstGeom>
          <a:noFill/>
        </p:spPr>
      </p:pic>
      <p:pic>
        <p:nvPicPr>
          <p:cNvPr id="1038" name="Picture 14" descr="http://letopisi.org/images/6/60/%D0%AD%D0%BC%D0%B1%D0%BB%D0%B5%D0%BC%D0%B0_%D0%BA%D0%BE%D0%BC%D0%B0%D0%BD%D0%B4%D1%8B_%D0%95%D0%B4%D0%B8%D0%BD%D0%B8%D1%86%D1%8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4797152"/>
            <a:ext cx="1284734" cy="1284734"/>
          </a:xfrm>
          <a:prstGeom prst="rect">
            <a:avLst/>
          </a:prstGeom>
          <a:noFill/>
        </p:spPr>
      </p:pic>
      <p:pic>
        <p:nvPicPr>
          <p:cNvPr id="1040" name="Picture 16" descr="http://dg53.mycdn.me/getImage?photoId=407461085219&amp;photoType=2"/>
          <p:cNvPicPr>
            <a:picLocks noChangeAspect="1" noChangeArrowheads="1"/>
          </p:cNvPicPr>
          <p:nvPr/>
        </p:nvPicPr>
        <p:blipFill>
          <a:blip r:embed="rId9" cstate="print"/>
          <a:srcRect l="17719" r="17313" b="5501"/>
          <a:stretch>
            <a:fillRect/>
          </a:stretch>
        </p:blipFill>
        <p:spPr bwMode="auto">
          <a:xfrm>
            <a:off x="7092280" y="4725144"/>
            <a:ext cx="864096" cy="125686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4 -0.034 L -0.18281 -0.19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-0.06014 L -0.10243 -0.196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nfinity96.ru/pic/large-10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fs00.infourok.ru/images/doc/211/240132/310/img14.jpg"/>
          <p:cNvPicPr>
            <a:picLocks noChangeAspect="1" noChangeArrowheads="1"/>
          </p:cNvPicPr>
          <p:nvPr/>
        </p:nvPicPr>
        <p:blipFill>
          <a:blip r:embed="rId3" cstate="print"/>
          <a:srcRect l="26825" t="9776" r="36595"/>
          <a:stretch>
            <a:fillRect/>
          </a:stretch>
        </p:blipFill>
        <p:spPr bwMode="auto">
          <a:xfrm>
            <a:off x="1259632" y="332656"/>
            <a:ext cx="1080120" cy="1993777"/>
          </a:xfrm>
          <a:prstGeom prst="rect">
            <a:avLst/>
          </a:prstGeom>
          <a:noFill/>
        </p:spPr>
      </p:pic>
      <p:pic>
        <p:nvPicPr>
          <p:cNvPr id="5" name="Picture 2" descr="http://fs00.infourok.ru/images/doc/211/240132/310/img14.jpg"/>
          <p:cNvPicPr>
            <a:picLocks noChangeAspect="1" noChangeArrowheads="1"/>
          </p:cNvPicPr>
          <p:nvPr/>
        </p:nvPicPr>
        <p:blipFill>
          <a:blip r:embed="rId3" cstate="print"/>
          <a:srcRect l="26825" t="9776" r="36595"/>
          <a:stretch>
            <a:fillRect/>
          </a:stretch>
        </p:blipFill>
        <p:spPr bwMode="auto">
          <a:xfrm>
            <a:off x="4283968" y="476672"/>
            <a:ext cx="1080120" cy="1993777"/>
          </a:xfrm>
          <a:prstGeom prst="rect">
            <a:avLst/>
          </a:prstGeom>
          <a:noFill/>
        </p:spPr>
      </p:pic>
      <p:pic>
        <p:nvPicPr>
          <p:cNvPr id="6" name="Picture 2" descr="http://fs00.infourok.ru/images/doc/211/240132/310/img14.jpg"/>
          <p:cNvPicPr>
            <a:picLocks noChangeAspect="1" noChangeArrowheads="1"/>
          </p:cNvPicPr>
          <p:nvPr/>
        </p:nvPicPr>
        <p:blipFill>
          <a:blip r:embed="rId3" cstate="print"/>
          <a:srcRect l="26825" t="9776" r="36595"/>
          <a:stretch>
            <a:fillRect/>
          </a:stretch>
        </p:blipFill>
        <p:spPr bwMode="auto">
          <a:xfrm>
            <a:off x="2771800" y="2492896"/>
            <a:ext cx="1080120" cy="1993777"/>
          </a:xfrm>
          <a:prstGeom prst="rect">
            <a:avLst/>
          </a:prstGeom>
          <a:noFill/>
        </p:spPr>
      </p:pic>
      <p:pic>
        <p:nvPicPr>
          <p:cNvPr id="7" name="Picture 2" descr="http://fs00.infourok.ru/images/doc/211/240132/310/img14.jpg"/>
          <p:cNvPicPr>
            <a:picLocks noChangeAspect="1" noChangeArrowheads="1"/>
          </p:cNvPicPr>
          <p:nvPr/>
        </p:nvPicPr>
        <p:blipFill>
          <a:blip r:embed="rId3" cstate="print"/>
          <a:srcRect l="26825" t="9776" r="36595"/>
          <a:stretch>
            <a:fillRect/>
          </a:stretch>
        </p:blipFill>
        <p:spPr bwMode="auto">
          <a:xfrm>
            <a:off x="7308304" y="476672"/>
            <a:ext cx="1080120" cy="1993777"/>
          </a:xfrm>
          <a:prstGeom prst="rect">
            <a:avLst/>
          </a:prstGeom>
          <a:noFill/>
        </p:spPr>
      </p:pic>
      <p:pic>
        <p:nvPicPr>
          <p:cNvPr id="8" name="Picture 2" descr="http://fs00.infourok.ru/images/doc/211/240132/310/img14.jpg"/>
          <p:cNvPicPr>
            <a:picLocks noChangeAspect="1" noChangeArrowheads="1"/>
          </p:cNvPicPr>
          <p:nvPr/>
        </p:nvPicPr>
        <p:blipFill>
          <a:blip r:embed="rId3" cstate="print"/>
          <a:srcRect l="26825" t="9776" r="36595"/>
          <a:stretch>
            <a:fillRect/>
          </a:stretch>
        </p:blipFill>
        <p:spPr bwMode="auto">
          <a:xfrm>
            <a:off x="6084168" y="2564904"/>
            <a:ext cx="1080120" cy="1993777"/>
          </a:xfrm>
          <a:prstGeom prst="rect">
            <a:avLst/>
          </a:prstGeom>
          <a:noFill/>
        </p:spPr>
      </p:pic>
      <p:pic>
        <p:nvPicPr>
          <p:cNvPr id="1030" name="Picture 6" descr="http://cs618124.vk.me/v618124173/13b37/qGsntwRVp3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268760"/>
            <a:ext cx="1463824" cy="1102443"/>
          </a:xfrm>
          <a:prstGeom prst="rect">
            <a:avLst/>
          </a:prstGeom>
          <a:noFill/>
        </p:spPr>
      </p:pic>
      <p:pic>
        <p:nvPicPr>
          <p:cNvPr id="15" name="Picture 6" descr="http://cs618124.vk.me/v618124173/13b37/qGsntwRVp3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96752"/>
            <a:ext cx="1463824" cy="1102443"/>
          </a:xfrm>
          <a:prstGeom prst="rect">
            <a:avLst/>
          </a:prstGeom>
          <a:noFill/>
        </p:spPr>
      </p:pic>
      <p:pic>
        <p:nvPicPr>
          <p:cNvPr id="16" name="Picture 6" descr="http://cs618124.vk.me/v618124173/13b37/qGsntwRVp3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84984"/>
            <a:ext cx="1463824" cy="1102443"/>
          </a:xfrm>
          <a:prstGeom prst="rect">
            <a:avLst/>
          </a:prstGeom>
          <a:noFill/>
        </p:spPr>
      </p:pic>
      <p:pic>
        <p:nvPicPr>
          <p:cNvPr id="17" name="Picture 6" descr="http://cs618124.vk.me/v618124173/13b37/qGsntwRVp3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284984"/>
            <a:ext cx="1463824" cy="1102443"/>
          </a:xfrm>
          <a:prstGeom prst="rect">
            <a:avLst/>
          </a:prstGeom>
          <a:noFill/>
        </p:spPr>
      </p:pic>
      <p:pic>
        <p:nvPicPr>
          <p:cNvPr id="18" name="Picture 6" descr="http://cs618124.vk.me/v618124173/13b37/qGsntwRVp3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501008"/>
            <a:ext cx="1463824" cy="1102443"/>
          </a:xfrm>
          <a:prstGeom prst="rect">
            <a:avLst/>
          </a:prstGeom>
          <a:noFill/>
        </p:spPr>
      </p:pic>
      <p:pic>
        <p:nvPicPr>
          <p:cNvPr id="19" name="Picture 14" descr="http://letopisi.org/images/6/60/%D0%AD%D0%BC%D0%B1%D0%BB%D0%B5%D0%BC%D0%B0_%D0%BA%D0%BE%D0%BC%D0%B0%D0%BD%D0%B4%D1%8B_%D0%95%D0%B4%D0%B8%D0%BD%D0%B8%D1%86%D1%8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797152"/>
            <a:ext cx="1284734" cy="1284734"/>
          </a:xfrm>
          <a:prstGeom prst="rect">
            <a:avLst/>
          </a:prstGeom>
          <a:noFill/>
        </p:spPr>
      </p:pic>
      <p:pic>
        <p:nvPicPr>
          <p:cNvPr id="20" name="Picture 12" descr="http://www.playing-field.ru/img/2015/052222/4647521"/>
          <p:cNvPicPr>
            <a:picLocks noChangeAspect="1" noChangeArrowheads="1"/>
          </p:cNvPicPr>
          <p:nvPr/>
        </p:nvPicPr>
        <p:blipFill>
          <a:blip r:embed="rId6" cstate="print"/>
          <a:srcRect l="6667" t="5000" r="6667" b="10000"/>
          <a:stretch>
            <a:fillRect/>
          </a:stretch>
        </p:blipFill>
        <p:spPr bwMode="auto">
          <a:xfrm>
            <a:off x="2411760" y="4797152"/>
            <a:ext cx="936104" cy="1224136"/>
          </a:xfrm>
          <a:prstGeom prst="rect">
            <a:avLst/>
          </a:prstGeom>
          <a:noFill/>
        </p:spPr>
      </p:pic>
      <p:pic>
        <p:nvPicPr>
          <p:cNvPr id="21" name="Picture 10" descr="http://vuab-training.com/images/cifru/nom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725144"/>
            <a:ext cx="1328936" cy="1328936"/>
          </a:xfrm>
          <a:prstGeom prst="rect">
            <a:avLst/>
          </a:prstGeom>
          <a:noFill/>
        </p:spPr>
      </p:pic>
      <p:pic>
        <p:nvPicPr>
          <p:cNvPr id="22" name="Picture 8" descr="http://www.promholod.by/kscms/uploads/page_img/14387631872231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4725144"/>
            <a:ext cx="1356742" cy="1356742"/>
          </a:xfrm>
          <a:prstGeom prst="rect">
            <a:avLst/>
          </a:prstGeom>
          <a:noFill/>
        </p:spPr>
      </p:pic>
      <p:pic>
        <p:nvPicPr>
          <p:cNvPr id="23" name="Picture 16" descr="http://dg53.mycdn.me/getImage?photoId=407461085219&amp;photoType=2"/>
          <p:cNvPicPr>
            <a:picLocks noChangeAspect="1" noChangeArrowheads="1"/>
          </p:cNvPicPr>
          <p:nvPr/>
        </p:nvPicPr>
        <p:blipFill>
          <a:blip r:embed="rId9" cstate="print"/>
          <a:srcRect l="17719" r="17313" b="5501"/>
          <a:stretch>
            <a:fillRect/>
          </a:stretch>
        </p:blipFill>
        <p:spPr bwMode="auto">
          <a:xfrm>
            <a:off x="7092280" y="4725144"/>
            <a:ext cx="864096" cy="125686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75486E-6 L -0.28351 -0.364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nfinity96.ru/pic/large-10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://www.shop24.lt/images/detailed/87/514_500902_1.jpg"/>
          <p:cNvPicPr>
            <a:picLocks noChangeAspect="1" noChangeArrowheads="1"/>
          </p:cNvPicPr>
          <p:nvPr/>
        </p:nvPicPr>
        <p:blipFill>
          <a:blip r:embed="rId3" cstate="print"/>
          <a:srcRect l="2098" t="4831" r="5576"/>
          <a:stretch>
            <a:fillRect/>
          </a:stretch>
        </p:blipFill>
        <p:spPr bwMode="auto">
          <a:xfrm>
            <a:off x="1259632" y="548680"/>
            <a:ext cx="3168352" cy="2837277"/>
          </a:xfrm>
          <a:prstGeom prst="rect">
            <a:avLst/>
          </a:prstGeom>
          <a:noFill/>
        </p:spPr>
      </p:pic>
      <p:pic>
        <p:nvPicPr>
          <p:cNvPr id="14342" name="Picture 6" descr="http://i3.angry-birds-transformers.ru/1/3972/39715413/afacdb/kollekciya-mashinok-1-64.jpg"/>
          <p:cNvPicPr>
            <a:picLocks noChangeAspect="1" noChangeArrowheads="1"/>
          </p:cNvPicPr>
          <p:nvPr/>
        </p:nvPicPr>
        <p:blipFill>
          <a:blip r:embed="rId4" cstate="print"/>
          <a:srcRect r="48274"/>
          <a:stretch>
            <a:fillRect/>
          </a:stretch>
        </p:blipFill>
        <p:spPr bwMode="auto">
          <a:xfrm>
            <a:off x="6012160" y="548680"/>
            <a:ext cx="1872208" cy="2895601"/>
          </a:xfrm>
          <a:prstGeom prst="rect">
            <a:avLst/>
          </a:prstGeom>
          <a:noFill/>
        </p:spPr>
      </p:pic>
      <p:pic>
        <p:nvPicPr>
          <p:cNvPr id="6" name="Picture 14" descr="http://letopisi.org/images/6/60/%D0%AD%D0%BC%D0%B1%D0%BB%D0%B5%D0%BC%D0%B0_%D0%BA%D0%BE%D0%BC%D0%B0%D0%BD%D0%B4%D1%8B_%D0%95%D0%B4%D0%B8%D0%BD%D0%B8%D1%86%D1%8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797152"/>
            <a:ext cx="1284734" cy="1284734"/>
          </a:xfrm>
          <a:prstGeom prst="rect">
            <a:avLst/>
          </a:prstGeom>
          <a:noFill/>
        </p:spPr>
      </p:pic>
      <p:pic>
        <p:nvPicPr>
          <p:cNvPr id="7" name="Picture 12" descr="http://www.playing-field.ru/img/2015/052222/4647521"/>
          <p:cNvPicPr>
            <a:picLocks noChangeAspect="1" noChangeArrowheads="1"/>
          </p:cNvPicPr>
          <p:nvPr/>
        </p:nvPicPr>
        <p:blipFill>
          <a:blip r:embed="rId6" cstate="print"/>
          <a:srcRect l="6667" t="5000" r="6667" b="10000"/>
          <a:stretch>
            <a:fillRect/>
          </a:stretch>
        </p:blipFill>
        <p:spPr bwMode="auto">
          <a:xfrm>
            <a:off x="2411760" y="4797152"/>
            <a:ext cx="936104" cy="1224136"/>
          </a:xfrm>
          <a:prstGeom prst="rect">
            <a:avLst/>
          </a:prstGeom>
          <a:noFill/>
        </p:spPr>
      </p:pic>
      <p:pic>
        <p:nvPicPr>
          <p:cNvPr id="8" name="Picture 10" descr="http://vuab-training.com/images/cifru/nom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725144"/>
            <a:ext cx="1328936" cy="1328936"/>
          </a:xfrm>
          <a:prstGeom prst="rect">
            <a:avLst/>
          </a:prstGeom>
          <a:noFill/>
        </p:spPr>
      </p:pic>
      <p:pic>
        <p:nvPicPr>
          <p:cNvPr id="9" name="Picture 8" descr="http://www.promholod.by/kscms/uploads/page_img/14387631872231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4725144"/>
            <a:ext cx="1356742" cy="1356742"/>
          </a:xfrm>
          <a:prstGeom prst="rect">
            <a:avLst/>
          </a:prstGeom>
          <a:noFill/>
        </p:spPr>
      </p:pic>
      <p:pic>
        <p:nvPicPr>
          <p:cNvPr id="10" name="Picture 16" descr="http://dg53.mycdn.me/getImage?photoId=407461085219&amp;photoType=2"/>
          <p:cNvPicPr>
            <a:picLocks noChangeAspect="1" noChangeArrowheads="1"/>
          </p:cNvPicPr>
          <p:nvPr/>
        </p:nvPicPr>
        <p:blipFill>
          <a:blip r:embed="rId9" cstate="print"/>
          <a:srcRect l="17719" r="17313" b="5501"/>
          <a:stretch>
            <a:fillRect/>
          </a:stretch>
        </p:blipFill>
        <p:spPr bwMode="auto">
          <a:xfrm>
            <a:off x="7092280" y="4725144"/>
            <a:ext cx="864096" cy="125686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-0.05764 L 0.42917 -0.2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07778 L -0.31041 -0.2458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33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</dc:creator>
  <cp:lastModifiedBy>Стрела</cp:lastModifiedBy>
  <cp:revision>15</cp:revision>
  <dcterms:created xsi:type="dcterms:W3CDTF">2016-02-10T14:26:19Z</dcterms:created>
  <dcterms:modified xsi:type="dcterms:W3CDTF">2016-02-15T07:51:35Z</dcterms:modified>
</cp:coreProperties>
</file>