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8" r:id="rId8"/>
    <p:sldId id="263" r:id="rId9"/>
    <p:sldId id="262" r:id="rId10"/>
    <p:sldId id="261" r:id="rId11"/>
    <p:sldId id="267" r:id="rId12"/>
    <p:sldId id="260" r:id="rId13"/>
    <p:sldId id="273" r:id="rId14"/>
    <p:sldId id="266" r:id="rId15"/>
    <p:sldId id="274" r:id="rId16"/>
    <p:sldId id="272" r:id="rId17"/>
    <p:sldId id="271" r:id="rId18"/>
    <p:sldId id="270" r:id="rId19"/>
    <p:sldId id="275" r:id="rId20"/>
    <p:sldId id="276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81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828680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Образовательный исследовательский проект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 детьми 2 младшей группы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66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000099"/>
                </a:solidFill>
              </a:rPr>
              <a:t>«Огород на окне»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2400" b="1" dirty="0" smtClean="0">
              <a:solidFill>
                <a:srgbClr val="000099"/>
              </a:solidFill>
            </a:endParaRPr>
          </a:p>
          <a:p>
            <a:pPr algn="ctr"/>
            <a:endParaRPr lang="ru-RU" sz="24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Воспитатели: Ольга Валентиновна </a:t>
            </a:r>
            <a:r>
              <a:rPr lang="ru-RU" sz="2400" b="1" dirty="0" err="1" smtClean="0">
                <a:solidFill>
                  <a:srgbClr val="000099"/>
                </a:solidFill>
              </a:rPr>
              <a:t>Циренникова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                          Ольга Николаевна Шмакова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 descr="F:\оформление группы\фото теремок\новости группы\огород на окне\IMG_69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1" y="1889054"/>
            <a:ext cx="3214710" cy="4614919"/>
          </a:xfrm>
          <a:prstGeom prst="rect">
            <a:avLst/>
          </a:prstGeom>
          <a:noFill/>
        </p:spPr>
      </p:pic>
      <p:pic>
        <p:nvPicPr>
          <p:cNvPr id="22530" name="Picture 2" descr="F:\оформление группы\фото теремок\новости группы\огород на окне\IMG_69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923506"/>
            <a:ext cx="3286148" cy="45518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78579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Дети – активные участники: наблюдают, ухаживают за посадками замечают, отмечают изменения: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1371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81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F:\оформление группы\фото теремок\новости группы\огород на окне\IMG_6964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3643338" cy="4741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000108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В конце недели на «луковке-девочке» появились перышки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24580" name="Picture 4" descr="F:\оформление группы\фото теремок\новости группы\огород на окне\IMG_69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000240"/>
            <a:ext cx="3643338" cy="47373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357166"/>
            <a:ext cx="1371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21429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                    Ещё через неделю  «огород» снова изменился: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овёс и лук зазеленели, появились берёзовые листочки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     </a:t>
            </a:r>
          </a:p>
          <a:p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23554" name="Picture 2" descr="F:\оформление группы\фото теремок\новости группы\огород на окне\IMG_69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09" y="1214422"/>
            <a:ext cx="8097519" cy="54152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 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81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F:\оформление группы\фото теремок\новости группы\огород на окне\IMG_69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212849"/>
            <a:ext cx="7735887" cy="56451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1440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 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35716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В уголке природы на всех луковицах были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зелёные «пёрышки»   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1440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 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F:\оформление группы\фото теремок\новости группы\огород на окне\IMG_6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3357586" cy="4660011"/>
          </a:xfrm>
          <a:prstGeom prst="rect">
            <a:avLst/>
          </a:prstGeom>
          <a:noFill/>
        </p:spPr>
      </p:pic>
      <p:pic>
        <p:nvPicPr>
          <p:cNvPr id="25603" name="Picture 3" descr="F:\оформление группы\фото теремок\новости группы\огород на окне\IMG_6976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049881"/>
            <a:ext cx="2786082" cy="58081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214290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«Хвостик девочки-луковки» подрастал с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                          каждым днём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07154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  Причёска «мальчика-луковки» не изменилась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81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1440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 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F:\оформление группы\фото теремок\новости группы\огород на окне\IMG_6976 - копия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357298"/>
            <a:ext cx="8125677" cy="51895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78579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«Огород на окне» благоухает длинной пышной зеленью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81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F:\оформление группы\фото теремок\новости группы\огород на окне\IMG_69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952497"/>
            <a:ext cx="7558351" cy="59055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1440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 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5716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Начало сбора урожая лука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F:\оформление группы\фото теремок\новости группы\огород на окне\IMG_69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500174"/>
            <a:ext cx="7429552" cy="51244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393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  Неделя (и последующие 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928670"/>
            <a:ext cx="692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Ежедневно на обед у детей суп с зелёным луком!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F:\оформление группы\фото теремок\новости группы\огород на окне\IMG_69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071546"/>
            <a:ext cx="3643338" cy="55759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1440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 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707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1071546"/>
            <a:ext cx="4071966" cy="5601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57148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В стакане с водой у луковица «пустила»корешки  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81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70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767939"/>
            <a:ext cx="2707124" cy="6090061"/>
          </a:xfrm>
          <a:prstGeom prst="rect">
            <a:avLst/>
          </a:prstGeom>
        </p:spPr>
      </p:pic>
      <p:pic>
        <p:nvPicPr>
          <p:cNvPr id="6" name="Рисунок 5" descr="IMG_70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642894"/>
            <a:ext cx="2428892" cy="62151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1440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 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571744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Причёска девочки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стала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длинной и пышной,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у мальчика-луковки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подросли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«пёрышки»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3" descr="IMG_69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071546"/>
            <a:ext cx="8470905" cy="557214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5720" y="428604"/>
            <a:ext cx="85639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В феврале в нашей группе организован «Огород на окне»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4810" y="928670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          Свои наблюдения за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«огородом на окне»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дети отражают через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художественное творчество -    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рисование, лепку: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6" name="Рисунок 5" descr="IMG_70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3500438"/>
            <a:ext cx="5357850" cy="3357562"/>
          </a:xfrm>
          <a:prstGeom prst="rect">
            <a:avLst/>
          </a:prstGeom>
        </p:spPr>
      </p:pic>
      <p:pic>
        <p:nvPicPr>
          <p:cNvPr id="7" name="Рисунок 6" descr="IMG_708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14290"/>
            <a:ext cx="3786182" cy="472832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F:\оформление группы\фото теремок\новости группы\огород на окне\IMG_69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785926"/>
            <a:ext cx="3529194" cy="4879989"/>
          </a:xfrm>
          <a:prstGeom prst="rect">
            <a:avLst/>
          </a:prstGeom>
          <a:noFill/>
        </p:spPr>
      </p:pic>
      <p:pic>
        <p:nvPicPr>
          <p:cNvPr id="5" name="Рисунок 4" descr="IMG_709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1785926"/>
            <a:ext cx="3639180" cy="4857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1440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 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928670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Корни луковицы стали длиннее, появились короткие «пёрышки»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743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 descr="IMG_69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539084"/>
            <a:ext cx="6572296" cy="55788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614364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      Мы посадили овёс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81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0" descr="IMG_69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357298"/>
            <a:ext cx="7000924" cy="52543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357166"/>
            <a:ext cx="778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                                   На окно посадили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    лук и большой, и маленький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1371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81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_6949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00034" y="1214422"/>
            <a:ext cx="3786214" cy="2657472"/>
          </a:xfrm>
          <a:prstGeom prst="rect">
            <a:avLst/>
          </a:prstGeom>
        </p:spPr>
      </p:pic>
      <p:pic>
        <p:nvPicPr>
          <p:cNvPr id="5" name="Рисунок 4" descr="IMG_6950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5000628" y="1214422"/>
            <a:ext cx="3714776" cy="2614609"/>
          </a:xfrm>
          <a:prstGeom prst="rect">
            <a:avLst/>
          </a:prstGeom>
        </p:spPr>
      </p:pic>
      <p:pic>
        <p:nvPicPr>
          <p:cNvPr id="6" name="Рисунок 5" descr="IMG_6951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714348" y="4000504"/>
            <a:ext cx="3429024" cy="2857496"/>
          </a:xfrm>
          <a:prstGeom prst="rect">
            <a:avLst/>
          </a:prstGeom>
        </p:spPr>
      </p:pic>
      <p:pic>
        <p:nvPicPr>
          <p:cNvPr id="7" name="Рисунок 6" descr="IMG_6952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5143504" y="4010031"/>
            <a:ext cx="3500462" cy="28479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142852"/>
            <a:ext cx="1371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35716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 В уголок природы лук разного размера   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   посадили в ящик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00115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Через неделю </a:t>
            </a:r>
            <a:r>
              <a:rPr lang="ru-RU" sz="24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появились росточки овса, на тополе - серёжки,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на большой луковице подросли зелёные «пёрышки».</a:t>
            </a:r>
            <a:endParaRPr lang="ru-RU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6" name="Рисунок 5" descr="IMG_6959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42910" y="957261"/>
            <a:ext cx="8001056" cy="59007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428604"/>
            <a:ext cx="1500198" cy="46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81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F:\оформление группы\фото теремок\новости группы\огород на окне\IMG_69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71612"/>
            <a:ext cx="8226414" cy="47259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1440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 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85723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В ящике слали прорастать отдельные луковицы: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214290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В огороде «поселились» луковки:</a:t>
            </a:r>
          </a:p>
          <a:p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20481" name="Picture 1" descr="F:\оформление группы\фото теремок\новости группы\огород на окне\IMG_69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3429024" cy="4289073"/>
          </a:xfrm>
          <a:prstGeom prst="rect">
            <a:avLst/>
          </a:prstGeom>
          <a:noFill/>
        </p:spPr>
      </p:pic>
      <p:pic>
        <p:nvPicPr>
          <p:cNvPr id="20482" name="Picture 2" descr="F:\оформление группы\фото теремок\новости группы\огород на окне\IMG_6959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142984"/>
            <a:ext cx="3643338" cy="43122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42926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в </a:t>
            </a:r>
            <a:r>
              <a:rPr lang="ru-RU" sz="2400" b="1" dirty="0" err="1" smtClean="0">
                <a:solidFill>
                  <a:srgbClr val="000099"/>
                </a:solidFill>
              </a:rPr>
              <a:t>розовом</a:t>
            </a:r>
            <a:r>
              <a:rPr lang="ru-RU" sz="2400" b="1" dirty="0" smtClean="0">
                <a:solidFill>
                  <a:srgbClr val="000099"/>
                </a:solidFill>
              </a:rPr>
              <a:t> стаканчике –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девочка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557214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  в </a:t>
            </a:r>
            <a:r>
              <a:rPr lang="ru-RU" sz="2400" b="1" dirty="0" err="1" smtClean="0">
                <a:solidFill>
                  <a:srgbClr val="000099"/>
                </a:solidFill>
              </a:rPr>
              <a:t>голубом</a:t>
            </a:r>
            <a:r>
              <a:rPr lang="ru-RU" sz="2400" b="1" dirty="0" smtClean="0">
                <a:solidFill>
                  <a:srgbClr val="000099"/>
                </a:solidFill>
              </a:rPr>
              <a:t> стаканчике –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мальчик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04"/>
            <a:ext cx="1371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81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 descr="F:\оформление группы\фото теремок\новости группы\огород на окне\IMG_69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642918"/>
            <a:ext cx="4831395" cy="5786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500306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        В прозрачный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стаканчик с водой  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поместили большую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луковицу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66"/>
            <a:ext cx="1371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 неделя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314</Words>
  <PresentationFormat>Экран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Игорь</cp:lastModifiedBy>
  <cp:revision>29</cp:revision>
  <dcterms:created xsi:type="dcterms:W3CDTF">2015-03-08T08:44:47Z</dcterms:created>
  <dcterms:modified xsi:type="dcterms:W3CDTF">2016-02-15T20:15:06Z</dcterms:modified>
</cp:coreProperties>
</file>