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518F4633-DBF6-4606-8E55-0A6C3EF3440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7832470D-8DDE-4D1C-9668-191A584D3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14313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Рабочая программа педагога 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558118" cy="1285884"/>
          </a:xfrm>
        </p:spPr>
        <p:txBody>
          <a:bodyPr/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 Савина Л.С.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МБДОУ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/с №6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67327952-rabochaya-programma-vospitatelya-ezhednevnoe-planirovanie-po-program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0574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дминистратор\Desktop\7c899249c4ac264c89ed2a436cfdc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000372"/>
            <a:ext cx="2047876" cy="287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Администратор\Desktop\cover_imag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429000"/>
            <a:ext cx="2186015" cy="306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Администратор\Desktop\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42852"/>
            <a:ext cx="2133600" cy="146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ocuments\Panasonic\MFS\Scan\20151123_164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образовательного процесса (описание образовательных областей, формы и методы)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Комплексно- тематический план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образовательного процесса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00240"/>
          <a:ext cx="8715436" cy="4429156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42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 .Результаты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образовательной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с интересом и удовольствием действует со взрослым и самостоятельно с предметами, дидактическими игрушками и материалами;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успешно выделяет и учитывает цвет, форму, величину, фактуру и другие признаки предметов и явлений при выполнении ряда практических действий;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группирует в соответствии с образцом предметы по цвету, форме, величине и другим свойствам при выборе из четырёх разновидностей;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 использует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опредмеченные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слова-названия для обозначения формы;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начинает пользоваться общепринятыми словами-названиями цвета, часто еще в отрыве от конкретного предмета (синим он может называть и жёлтый, и зелёный предмет);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проявляет активность и интересуется животными ближайшего природного окружения, замечает цветущие растения, явления природы;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показу воспитателя обследует объекты природы, использует разнообразные обследовательские действия.</a:t>
                      </a: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Инструментарий определения освоения детьми содержания рабочей программы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педагогического процесса в …. группе дошкольной образовательной организации» Верещагина Н.В.-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СПб.:ООО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«Издательство «Детство- пресс», 2014.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Развернутое перспективное планирование по программе "Детство". Вторая младшая группа Мартынова Е. А. / Сучкова И. М.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Л.И. Физкультурные занятия в младшей группе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Грядкина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Т.С.. Образовательная область «Физическая культура » Методический комплект программы «Детство», ФГТ, Детство, 2013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Дергунская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«Здоровье» Методический комплект программы «Детство», ФГТ, Детство, 2013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 №273-ФЗ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Педагогические работники обязаны…осуществлять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свою деятельность на высоком профессиональном уровне ….в соответствии с утвержденной рабочей программой»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истратор\Desktop\100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677148"/>
            <a:ext cx="1714512" cy="27086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22705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13854" y="2174875"/>
            <a:ext cx="2926880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Верещагина Н.В.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Викторова О.В.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Волкова Т.А.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Воронкевич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Кириллова Ю.А.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Квактун И.Г.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ocuments\Panasonic\MFS\Scan\20151123_163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79" t="4114"/>
          <a:stretch>
            <a:fillRect/>
          </a:stretch>
        </p:blipFill>
        <p:spPr bwMode="auto">
          <a:xfrm>
            <a:off x="-23845" y="0"/>
            <a:ext cx="91678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Принципы и подходы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содействия и сотрудничества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поддержки инициативы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полноты содержания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интеграции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преемственности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сотрудничества с семьей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Особенности развития детей данного возраста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Возрастные характеристики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Ведущие виды деятельности для данного возраста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Листы здоровья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Двигательный режим для данной группы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и задачи программы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ocuments\Panasonic\MFS\Scan\20151123_163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869"/>
            <a:ext cx="9144000" cy="694206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центров развития (РППС)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среды ФГОС ДО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186766" cy="42687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примерный план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работы по организации взаимодействия педагогов и родителей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 работы с семьями риска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Istochnik-znaniy</Template>
  <TotalTime>87</TotalTime>
  <Words>412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Рабочая программа педагога ДОУ</vt:lpstr>
      <vt:lpstr>Нормативная база</vt:lpstr>
      <vt:lpstr>Авторы</vt:lpstr>
      <vt:lpstr>Актуальность </vt:lpstr>
      <vt:lpstr>Принципы и подходы</vt:lpstr>
      <vt:lpstr> Особенности развития детей данного возраста </vt:lpstr>
      <vt:lpstr>Цели и задачи программы </vt:lpstr>
      <vt:lpstr>Условия реализации программы</vt:lpstr>
      <vt:lpstr>Работа с родителями</vt:lpstr>
      <vt:lpstr>Слайд 10</vt:lpstr>
      <vt:lpstr>Особенности организации образовательного процесса</vt:lpstr>
      <vt:lpstr>Планируемые результаты</vt:lpstr>
      <vt:lpstr>Инструментарий определения освоения детьми содержания рабочей программы</vt:lpstr>
      <vt:lpstr> Методическое обеспечение программы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47</cp:revision>
  <dcterms:created xsi:type="dcterms:W3CDTF">2015-11-23T13:23:40Z</dcterms:created>
  <dcterms:modified xsi:type="dcterms:W3CDTF">2015-11-26T06:28:35Z</dcterms:modified>
</cp:coreProperties>
</file>