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051-2997-41BD-8995-794C6BB64078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D8CF-601D-4214-8F03-370CEC978B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051-2997-41BD-8995-794C6BB64078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D8CF-601D-4214-8F03-370CEC978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051-2997-41BD-8995-794C6BB64078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D8CF-601D-4214-8F03-370CEC978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051-2997-41BD-8995-794C6BB64078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D8CF-601D-4214-8F03-370CEC978B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051-2997-41BD-8995-794C6BB64078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D8CF-601D-4214-8F03-370CEC978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051-2997-41BD-8995-794C6BB64078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D8CF-601D-4214-8F03-370CEC978B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051-2997-41BD-8995-794C6BB64078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D8CF-601D-4214-8F03-370CEC978B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051-2997-41BD-8995-794C6BB64078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D8CF-601D-4214-8F03-370CEC978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051-2997-41BD-8995-794C6BB64078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D8CF-601D-4214-8F03-370CEC978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051-2997-41BD-8995-794C6BB64078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D8CF-601D-4214-8F03-370CEC978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051-2997-41BD-8995-794C6BB64078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D8CF-601D-4214-8F03-370CEC978B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031051-2997-41BD-8995-794C6BB64078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8AD8CF-601D-4214-8F03-370CEC978B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96953"/>
            <a:ext cx="8964488" cy="29377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на развитие творческого воображения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ля детей младшего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и среднего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дошкольного возраста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«Расскажи сказку!»</a:t>
            </a:r>
          </a:p>
          <a:p>
            <a:pPr algn="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Павлова А.Ю.</a:t>
            </a:r>
          </a:p>
          <a:p>
            <a:pPr algn="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 ГБДОУ № 20</a:t>
            </a:r>
          </a:p>
          <a:p>
            <a:pPr algn="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Кировский район</a:t>
            </a:r>
          </a:p>
          <a:p>
            <a:pPr algn="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Санкт -Петербург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2657263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Творческая группа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«ТРИЗ в педагогическом процессе ДОУ»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6" y="4368331"/>
            <a:ext cx="2959795" cy="22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87849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задачи игры: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творческого воображения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речи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логического мышления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у детей умения делать выводы, логические умозаключения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у детей умения слушать друг друга и не перебивать говорящего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детей соблюдать правила игры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79201"/>
            <a:ext cx="1560065" cy="340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0"/>
            <a:ext cx="91074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игры: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игре могут участвовать как один так и несколько детей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Водящий берет главного героя « Колобка» и начинает рассказывать сказку…жил- был Колобок….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игрок берет себе какого либо героя и  выкладывая его на наборное полотно придумывает сказку дальше на новый лад…</a:t>
            </a:r>
          </a:p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 например: …катиться Колобок дальше, а на встречу ему «гуси-лебеди» и решил колобок отправиться с ними в путешествие…..)</a:t>
            </a:r>
          </a:p>
          <a:p>
            <a:pPr algn="ctr"/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a\Desktop\20150515_153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71" y="476671"/>
            <a:ext cx="3616035" cy="27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na\Desktop\20150515_154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8" y="3789040"/>
            <a:ext cx="3600399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na\Desktop\20150515_1548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12" y="3789040"/>
            <a:ext cx="3727759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na\Desktop\20150515_1549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12" y="476671"/>
            <a:ext cx="3690134" cy="27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2808"/>
            <a:ext cx="7945281" cy="59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</TotalTime>
  <Words>142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Творческая группа  «ТРИЗ в педагогическом процессе ДОУ»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группа  «ТРИЗ в педагогическом процессе ДОУ»</dc:title>
  <dc:creator>User</dc:creator>
  <cp:lastModifiedBy>Anna</cp:lastModifiedBy>
  <cp:revision>13</cp:revision>
  <dcterms:created xsi:type="dcterms:W3CDTF">2015-04-17T13:44:38Z</dcterms:created>
  <dcterms:modified xsi:type="dcterms:W3CDTF">2015-05-18T17:02:38Z</dcterms:modified>
</cp:coreProperties>
</file>