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79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1864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20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8059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2503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42816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2703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6707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3036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975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005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183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2068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844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747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3342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930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7D2F1EA-E1E4-43A8-9CC4-838FD0AB806B}" type="datetimeFigureOut">
              <a:rPr lang="ru-RU" smtClean="0"/>
              <a:t>15.02.2016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C3BB68C3-CBDF-450B-BE48-9D41AC78DC5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6809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0501" y="286603"/>
            <a:ext cx="5909481" cy="2497540"/>
          </a:xfrm>
        </p:spPr>
        <p:txBody>
          <a:bodyPr>
            <a:normAutofit/>
          </a:bodyPr>
          <a:lstStyle/>
          <a:p>
            <a:pPr algn="l"/>
            <a:r>
              <a:rPr lang="ru-RU" i="1" dirty="0" smtClean="0"/>
              <a:t>Подружись с зубной щеткой</a:t>
            </a:r>
            <a:endParaRPr lang="ru-RU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51012" y="3152634"/>
            <a:ext cx="8689976" cy="2770494"/>
          </a:xfrm>
        </p:spPr>
        <p:txBody>
          <a:bodyPr>
            <a:noAutofit/>
          </a:bodyPr>
          <a:lstStyle/>
          <a:p>
            <a:r>
              <a:rPr lang="ru-RU" sz="6600" dirty="0" smtClean="0"/>
              <a:t>Зачем нужно чистить зубы?</a:t>
            </a:r>
            <a:endParaRPr lang="ru-RU" sz="6600" dirty="0"/>
          </a:p>
        </p:txBody>
      </p:sp>
    </p:spTree>
    <p:extLst>
      <p:ext uri="{BB962C8B-B14F-4D97-AF65-F5344CB8AC3E}">
        <p14:creationId xmlns:p14="http://schemas.microsoft.com/office/powerpoint/2010/main" val="3977221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ru-RU" sz="7200" dirty="0" smtClean="0"/>
              <a:t>Зубы нужны:</a:t>
            </a:r>
            <a:endParaRPr lang="ru-RU" sz="72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50125" y="2893324"/>
            <a:ext cx="10112991" cy="33846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400" dirty="0" smtClean="0"/>
              <a:t>*Чтобы пережевывать пищу</a:t>
            </a:r>
          </a:p>
          <a:p>
            <a:pPr marL="0" indent="0">
              <a:buNone/>
            </a:pPr>
            <a:r>
              <a:rPr lang="ru-RU" sz="4400" dirty="0" smtClean="0"/>
              <a:t>*Чтобы четко произносить слова</a:t>
            </a:r>
          </a:p>
          <a:p>
            <a:pPr marL="0" indent="0">
              <a:buNone/>
            </a:pPr>
            <a:r>
              <a:rPr lang="ru-RU" sz="4400" dirty="0" smtClean="0"/>
              <a:t>*Здоровые зубы украшают лицо</a:t>
            </a:r>
            <a:endParaRPr lang="ru-RU" sz="4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7382" y="0"/>
            <a:ext cx="3391468" cy="3998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156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1"/>
            <a:ext cx="10364451" cy="2006220"/>
          </a:xfrm>
        </p:spPr>
        <p:txBody>
          <a:bodyPr>
            <a:noAutofit/>
          </a:bodyPr>
          <a:lstStyle/>
          <a:p>
            <a:r>
              <a:rPr lang="ru-RU" sz="2800" dirty="0"/>
              <a:t>Полость рта, в которой, собственно, и находятся зубы, самая инфицированная из всех полостей человеческого тела, недостаточный уход за которой может привести к печальным последствиям.</a:t>
            </a:r>
            <a:endParaRPr lang="ru-RU" sz="2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72955" y="2214695"/>
            <a:ext cx="11655188" cy="452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247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366" y="754994"/>
            <a:ext cx="10364451" cy="1596177"/>
          </a:xfrm>
        </p:spPr>
        <p:txBody>
          <a:bodyPr/>
          <a:lstStyle/>
          <a:p>
            <a:r>
              <a:rPr lang="ru-RU" dirty="0" smtClean="0"/>
              <a:t>Какие предметы нужны для чистки зубов?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04718" y="2020047"/>
            <a:ext cx="5145204" cy="294773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9732" y="1897023"/>
            <a:ext cx="5367551" cy="3193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6023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13775" y="618517"/>
            <a:ext cx="10468458" cy="6239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582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Чтобы не болели зубы и не воспалялись десны, нужно правильно питаться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913774" y="1924334"/>
            <a:ext cx="10363826" cy="3866865"/>
          </a:xfrm>
        </p:spPr>
        <p:txBody>
          <a:bodyPr>
            <a:normAutofit/>
          </a:bodyPr>
          <a:lstStyle/>
          <a:p>
            <a:pPr algn="ctr"/>
            <a:r>
              <a:rPr lang="ru-RU" sz="3200" i="1" dirty="0" smtClean="0"/>
              <a:t>Сырые жесткие овощи ( морковь, огурцы) и твердые фрукты (яблоки, груши) хорошо очищают зубы от прилипших кусочков пищи и укрепляют десны.</a:t>
            </a:r>
            <a:endParaRPr lang="ru-RU" sz="32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90291"/>
            <a:ext cx="4230806" cy="26677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59892"/>
      </p:ext>
    </p:extLst>
  </p:cSld>
  <p:clrMapOvr>
    <a:masterClrMapping/>
  </p:clrMapOvr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1461</TotalTime>
  <Words>102</Words>
  <Application>Microsoft Office PowerPoint</Application>
  <PresentationFormat>Широкоэкранный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Tw Cen MT</vt:lpstr>
      <vt:lpstr>Капля</vt:lpstr>
      <vt:lpstr>Подружись с зубной щеткой</vt:lpstr>
      <vt:lpstr>Зубы нужны:</vt:lpstr>
      <vt:lpstr>Полость рта, в которой, собственно, и находятся зубы, самая инфицированная из всех полостей человеческого тела, недостаточный уход за которой может привести к печальным последствиям.</vt:lpstr>
      <vt:lpstr>Какие предметы нужны для чистки зубов?</vt:lpstr>
      <vt:lpstr>Презентация PowerPoint</vt:lpstr>
      <vt:lpstr>Чтобы не болели зубы и не воспалялись десны, нужно правильно питаться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Подружись с зубной щеткой</dc:title>
  <dc:creator>Галина Садовникова</dc:creator>
  <cp:lastModifiedBy>Галина Садовникова</cp:lastModifiedBy>
  <cp:revision>11</cp:revision>
  <dcterms:created xsi:type="dcterms:W3CDTF">2016-02-15T06:13:49Z</dcterms:created>
  <dcterms:modified xsi:type="dcterms:W3CDTF">2016-02-16T06:35:03Z</dcterms:modified>
</cp:coreProperties>
</file>