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9994-2F01-4B29-8DC1-8D2580B131CF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EF89-AAA2-4B63-8B56-C333B8456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9994-2F01-4B29-8DC1-8D2580B131CF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EF89-AAA2-4B63-8B56-C333B8456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9994-2F01-4B29-8DC1-8D2580B131CF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EF89-AAA2-4B63-8B56-C333B8456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9994-2F01-4B29-8DC1-8D2580B131CF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EF89-AAA2-4B63-8B56-C333B8456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9994-2F01-4B29-8DC1-8D2580B131CF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EF89-AAA2-4B63-8B56-C333B8456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9994-2F01-4B29-8DC1-8D2580B131CF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EF89-AAA2-4B63-8B56-C333B8456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9994-2F01-4B29-8DC1-8D2580B131CF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EF89-AAA2-4B63-8B56-C333B8456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9994-2F01-4B29-8DC1-8D2580B131CF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EF89-AAA2-4B63-8B56-C333B8456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9994-2F01-4B29-8DC1-8D2580B131CF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EF89-AAA2-4B63-8B56-C333B8456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9994-2F01-4B29-8DC1-8D2580B131CF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EF89-AAA2-4B63-8B56-C333B8456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9994-2F01-4B29-8DC1-8D2580B131CF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98EEF89-AAA2-4B63-8B56-C333B84569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6E9994-2F01-4B29-8DC1-8D2580B131CF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8EEF89-AAA2-4B63-8B56-C333B845692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0" y="0"/>
            <a:ext cx="6840335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Вот один иль единица,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Очень тонкая, как спица,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dirty="0">
              <a:solidFill>
                <a:srgbClr val="2E2E2E"/>
              </a:solidFill>
              <a:latin typeface="Courier New" pitchFamily="49" charset="0"/>
              <a:cs typeface="Courier New" pitchFamily="49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2E2E2E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dirty="0">
              <a:solidFill>
                <a:srgbClr val="2E2E2E"/>
              </a:solidFill>
              <a:latin typeface="Courier New" pitchFamily="49" charset="0"/>
              <a:cs typeface="Courier New" pitchFamily="49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2E2E2E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dirty="0">
              <a:solidFill>
                <a:srgbClr val="2E2E2E"/>
              </a:solidFill>
              <a:latin typeface="Courier New" pitchFamily="49" charset="0"/>
              <a:cs typeface="Courier New" pitchFamily="49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2E2E2E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dirty="0">
              <a:solidFill>
                <a:srgbClr val="2E2E2E"/>
              </a:solidFill>
              <a:latin typeface="Courier New" pitchFamily="49" charset="0"/>
              <a:cs typeface="Courier New" pitchFamily="49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2E2E2E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dirty="0">
              <a:solidFill>
                <a:srgbClr val="2E2E2E"/>
              </a:solidFill>
              <a:latin typeface="Courier New" pitchFamily="49" charset="0"/>
              <a:cs typeface="Courier New" pitchFamily="49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2E2E2E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4526" name="Picture 14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362" y="1714488"/>
            <a:ext cx="5568959" cy="4764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0" y="0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Цифра вроде буквы О -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Это ноль иль ничего.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Круглый ноль такой хорошенький,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Но не значит ничегошеньки!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5298" name="Picture 2" descr="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363" y="2285993"/>
            <a:ext cx="4926017" cy="407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0" y="0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Если ж слева, рядом с ним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Единицу примостим,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Он побольше станет весить,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Потому что это - десять.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4274" name="Picture 2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428868"/>
            <a:ext cx="2143139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5" name="Picture 3" descr="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428869"/>
            <a:ext cx="2214578" cy="37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0" y="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Эти цифры по порядку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Запиши в свою тетрадку.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Я про каждую сейчас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Сочиню тебе рассказ.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0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- 1 -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 задачнике жили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Один да один.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Пошли они драться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Один на один.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Но скоро один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Зачеркнул одного.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И вот не осталось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От них ничего.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А если б дружили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Они меж собою,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То долго бы жили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И было б их двое!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- 2 -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Две сестрицы - две руки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Рубят, строят, роют,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Рвут на грядке сорняки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И друг дружку моют.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Месят тесто две руки -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Левая и правая,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Воду моря и реки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Загребают, плавая.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- 3 -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Три цвета есть у светофора,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Они понятны для шофера: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Красный свет -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Проезда нет.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Желтый -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Будь готов к пути,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А зеленый свет - кати!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0"/>
            <a:ext cx="9144000" cy="714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- 4 -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Четыре в комнате угла.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Четыре ножки у стола.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И по четыре ножки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У мышки и у кошки.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Бегут четыре колеса,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Резиною обуты.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Что ты пройдешь за два часа,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Они - за две минуты.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0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- 5 -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Пред тобой - пятерка братьев.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Дома все они без платьев.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А на улице зато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Нужно каждому пальто.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0" y="0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- 6 -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Шесть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Котят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Есть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Хотят.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Дай им каши с молоком.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Пусть лакают языком,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Потому что кошки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Не едят из ложки.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0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- 7 -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Семь ночей и дней в неделе.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Семь вещей у вас в портфеле: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Промокашка и тетрадь,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И перо, чтобы писать,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И резинка, чтобы пятна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Подчищала аккуратно,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И пенал, и карандаш,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И букварь - приятель ваш.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0" y="0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А вот это цифра два.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Полюбуйся, какова: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Выгибает двойка шею,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Волочится хвост за нею.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3490" name="Picture 2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362" y="2516187"/>
            <a:ext cx="4140200" cy="41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0"/>
            <a:ext cx="8302273" cy="714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- 8 -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Восемь кукол деревянных,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Круглолицых и румяных,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 разноцветных сарафанах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На столе у нас живут.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Всех Матрешками зовут.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Кукла первая толста,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А внутри она пуста.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Разнимается она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На две половинки.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-218152"/>
            <a:ext cx="4572000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 ней живет еще одна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Кукла в серединке.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Эту куколку открой -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Будет третья во второй.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358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Половинку отвинти,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Плотную, притертую, -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И сумеешь ты найти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Куколку четвертую.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Вынь ее да посмотри,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Кто в ней прячется внутри.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Прячется в ней пятая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Куколка пузатая,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А внутри пустая.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 ней живет шестая.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А в шестой -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Седьмая,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А в седьмой -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Восьмая.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Эта кукла меньше всех,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Чуть побольше, чем орех.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---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Вот, поставленные в ряд,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Сестры-куколки стоят.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 Сколько вас? - у них мы спросим,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И ответят куклы: - Восемь!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0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- 9 -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К девяти без десяти,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К девяти без десяти,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К девяти без десяти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Надо в школу вам идти.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 девять слышится звонок.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Начинается урок.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К девяти без десяти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Детям спать пора идти.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А не ляжете в кровать -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Носом будете клевать!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0"/>
            <a:ext cx="3514104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- 0 -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Вот это ноль иль ничего.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Послушай сказку про него.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Сказал веселый, круглый ноль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Соседке-единице: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 С тобою рядышком позволь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Стоять мне на странице!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Она окинула его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Сердитым, гордым взглядом: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 Ты, ноль, не стоишь ничего.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Не стой со мною рядом!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Ответил ноль: - Я признаю,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Что ничего не стою,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Но можешь стать ты десятью,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Коль буду я с тобою.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Так одинока ты сейчас,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Мала и худощава,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Но будешь больше в десять раз,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Когда я стану справа.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Напрасно думают, что ноль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Играет маленькую роль.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Мы двойку в двадцать превратим.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Из троек и четверок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Мы можем, если захотим,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Составить тридцать, сорок.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Пусть говорят, что мы ничто, -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С двумя нолями вместе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Из единицы выйдет сто,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Из двойки - целых двести!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0" y="0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А за двойкой - посмотри -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Выступает цифра три.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Тройка - третий из значков -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Состоит из двух крючков.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2466" name="Picture 2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428868"/>
            <a:ext cx="421484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0" y="0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За тремя идут четыре,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Острый локоть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оттопыря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1445" name="Picture 5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63" y="1285860"/>
            <a:ext cx="4548189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0" y="0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А потом пошла плясать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По бумаге цифра пять.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Руку вправо протянула,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Ножку круто изогнула.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3600" dirty="0">
              <a:solidFill>
                <a:srgbClr val="2E2E2E"/>
              </a:solidFill>
              <a:latin typeface="Courier New" pitchFamily="49" charset="0"/>
              <a:cs typeface="Courier New" pitchFamily="49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0418" name="Picture 2" descr="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362" y="2357430"/>
            <a:ext cx="442595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0" y="0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Цифра шесть - дверной замочек: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Сверху крюк, внизу кружочек.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3600" dirty="0">
              <a:solidFill>
                <a:srgbClr val="2E2E2E"/>
              </a:solidFill>
              <a:latin typeface="Courier New" pitchFamily="49" charset="0"/>
              <a:cs typeface="Courier New" pitchFamily="49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9394" name="Picture 2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362" y="1285860"/>
            <a:ext cx="4711704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Вот семерка - кочерга.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У нее одна нога.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8370" name="Picture 2" descr="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362" y="1142984"/>
            <a:ext cx="442595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0" y="0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У восьмерки два кольца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Без начала и конца.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7346" name="Picture 2" descr="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363" y="1428736"/>
            <a:ext cx="478314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0" y="0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Цифра девять иль девятка -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Цирковая акробатка: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Если на голову встанет,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E2E2E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Цифрой шесть девятка станет.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6322" name="Picture 2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363" y="2357430"/>
            <a:ext cx="4568827" cy="4321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</TotalTime>
  <Words>796</Words>
  <Application>Microsoft Office PowerPoint</Application>
  <PresentationFormat>Экран (4:3)</PresentationFormat>
  <Paragraphs>184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юлия</cp:lastModifiedBy>
  <cp:revision>6</cp:revision>
  <dcterms:created xsi:type="dcterms:W3CDTF">2012-11-25T07:04:00Z</dcterms:created>
  <dcterms:modified xsi:type="dcterms:W3CDTF">2016-01-17T17:18:31Z</dcterms:modified>
</cp:coreProperties>
</file>