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65" r:id="rId7"/>
    <p:sldId id="266" r:id="rId8"/>
    <p:sldId id="267" r:id="rId9"/>
    <p:sldId id="270" r:id="rId10"/>
    <p:sldId id="268" r:id="rId11"/>
    <p:sldId id="271" r:id="rId12"/>
    <p:sldId id="269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4C693-2645-437A-9EAD-E501F6136E14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4C693-2645-437A-9EAD-E501F6136E14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F12B4-79CD-45CA-9709-C31F7B31D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750835"/>
            <a:ext cx="7572428" cy="1015663"/>
          </a:xfrm>
        </p:spPr>
        <p:txBody>
          <a:bodyPr wrap="square">
            <a:spAutoFit/>
          </a:bodyPr>
          <a:lstStyle/>
          <a:p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ЗИМА .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5517232"/>
            <a:ext cx="6429388" cy="134076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А.В</a:t>
            </a:r>
            <a:r>
              <a:rPr lang="ru-RU" sz="2400" dirty="0" smtClean="0">
                <a:latin typeface="Arial Black" pitchFamily="34" charset="0"/>
              </a:rPr>
              <a:t>.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Автор:  воспитатель МБДОУ «Детский сад №36 «Ягодка» </a:t>
            </a:r>
          </a:p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Паращенко Е.Л. 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1026" name="Picture 2" descr="D:\природа\26443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4"/>
            <a:ext cx="5301880" cy="33136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ЛИСА ОХОТИТСЯ НА МЫШЕЙ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3789040"/>
            <a:ext cx="4038600" cy="2681630"/>
          </a:xfrm>
        </p:spPr>
      </p:pic>
      <p:pic>
        <p:nvPicPr>
          <p:cNvPr id="5" name="Рисунок 4" descr="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348880"/>
            <a:ext cx="4139952" cy="3182013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ВОЛК ПОДСТЕРЕГАЕТ ЗАЙЧИШКУ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83048"/>
            <a:ext cx="7560840" cy="5368198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МЕДВЕДЬ И ЁЖ ЗИМОЙ СПЯТ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4998475" cy="3748856"/>
          </a:xfrm>
        </p:spPr>
      </p:pic>
      <p:pic>
        <p:nvPicPr>
          <p:cNvPr id="6" name="Содержимое 5" descr="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08104" y="3068960"/>
            <a:ext cx="3247256" cy="3247256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8013"/>
          <a:stretch>
            <a:fillRect/>
          </a:stretch>
        </p:blipFill>
        <p:spPr>
          <a:xfrm>
            <a:off x="-324544" y="0"/>
            <a:ext cx="946854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/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/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/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/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/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/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/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/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/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/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>СПАСИБО ЗА ВНИМАНИЕ!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december_sig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6156176" cy="46171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Солнце светит, но не греет</a:t>
            </a:r>
            <a:r>
              <a:rPr lang="ru-RU" sz="4000" b="1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ru-RU" sz="4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14298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Снег покрыл землю пушистым покрывалом. Деревья и кустарники  тоже в снегу.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Содержимое 5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3024336" cy="4447553"/>
          </a:xfrm>
        </p:spPr>
      </p:pic>
      <p:pic>
        <p:nvPicPr>
          <p:cNvPr id="14338" name="Picture 2" descr="C:\Users\ASUS\Desktop\Новая папка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476672"/>
            <a:ext cx="5106955" cy="340250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2001"/>
          <a:stretch>
            <a:fillRect/>
          </a:stretch>
        </p:blipFill>
        <p:spPr>
          <a:xfrm>
            <a:off x="1475656" y="1484784"/>
            <a:ext cx="6372200" cy="47791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       Лес похож на </a:t>
            </a:r>
            <a:br>
              <a:rPr lang="ru-RU" sz="40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4000" b="1" dirty="0" smtClean="0">
                <a:solidFill>
                  <a:schemeClr val="bg1"/>
                </a:solidFill>
                <a:latin typeface="+mn-lt"/>
              </a:rPr>
              <a:t>               сказочный терем.</a:t>
            </a:r>
            <a:endParaRPr lang="ru-RU" sz="40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СНЕЖИНКИ</a:t>
            </a:r>
            <a:endParaRPr lang="ru-RU" sz="66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9120" y="1484784"/>
            <a:ext cx="2362024" cy="2233800"/>
          </a:xfrm>
        </p:spPr>
      </p:pic>
      <p:pic>
        <p:nvPicPr>
          <p:cNvPr id="6" name="Содержимое 5" descr="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56176" y="3933056"/>
            <a:ext cx="2569383" cy="2547360"/>
          </a:xfrm>
        </p:spPr>
      </p:pic>
      <p:pic>
        <p:nvPicPr>
          <p:cNvPr id="15362" name="Picture 2" descr="C:\Users\ASUS\Desktop\Новая папка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99" y="4005064"/>
            <a:ext cx="2353053" cy="2316287"/>
          </a:xfrm>
          <a:prstGeom prst="rect">
            <a:avLst/>
          </a:prstGeom>
          <a:noFill/>
        </p:spPr>
      </p:pic>
      <p:pic>
        <p:nvPicPr>
          <p:cNvPr id="15363" name="Picture 3" descr="C:\Users\ASUS\Desktop\Новая папка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861048"/>
            <a:ext cx="2637656" cy="2637656"/>
          </a:xfrm>
          <a:prstGeom prst="rect">
            <a:avLst/>
          </a:prstGeom>
          <a:noFill/>
        </p:spPr>
      </p:pic>
      <p:pic>
        <p:nvPicPr>
          <p:cNvPr id="15364" name="Picture 4" descr="C:\Users\ASUS\Desktop\Новая папка\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9470" y="1412776"/>
            <a:ext cx="2280346" cy="2237929"/>
          </a:xfrm>
          <a:prstGeom prst="rect">
            <a:avLst/>
          </a:prstGeom>
          <a:noFill/>
        </p:spPr>
      </p:pic>
      <p:pic>
        <p:nvPicPr>
          <p:cNvPr id="15365" name="Picture 5" descr="C:\Users\ASUS\Desktop\Новая папка\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1449744"/>
            <a:ext cx="2493640" cy="22375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   СНЕГОПАД</a:t>
            </a:r>
            <a:endParaRPr lang="ru-RU" sz="66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2038350" cy="3048000"/>
          </a:xfrm>
        </p:spPr>
      </p:pic>
      <p:pic>
        <p:nvPicPr>
          <p:cNvPr id="6" name="Содержимое 5" descr="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484784"/>
            <a:ext cx="4038600" cy="2685669"/>
          </a:xfrm>
        </p:spPr>
      </p:pic>
      <p:pic>
        <p:nvPicPr>
          <p:cNvPr id="16387" name="Picture 3" descr="C:\Users\ASUS\Desktop\Новая папка\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8"/>
            <a:ext cx="3960440" cy="26381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ВОДА ПРЕВРАЩАЕТСЯ В ЛЁД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л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4104456" cy="2785167"/>
          </a:xfrm>
        </p:spPr>
      </p:pic>
      <p:pic>
        <p:nvPicPr>
          <p:cNvPr id="6" name="Содержимое 5" descr="д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789040"/>
            <a:ext cx="3884860" cy="2589907"/>
          </a:xfr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ЗАЯЦ ПРЯЧЕТСЯ В ГЛУБОКИЙ СНЕГ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4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19904" y="1628800"/>
            <a:ext cx="4206720" cy="288032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ASUS\Desktop\Новая папка\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4944"/>
            <a:ext cx="4176464" cy="31323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БЕЛОЧКА ПРЯЧЕТ ЗАПАСЫ В ДУПЛО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" name="Содержимое 3" descr="Животные-Германи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4316053" cy="3240360"/>
          </a:xfrm>
        </p:spPr>
      </p:pic>
      <p:pic>
        <p:nvPicPr>
          <p:cNvPr id="17411" name="Picture 3" descr="C:\Users\ASUS\Desktop\Новая папка\26.jpg"/>
          <p:cNvPicPr>
            <a:picLocks noChangeAspect="1" noChangeArrowheads="1"/>
          </p:cNvPicPr>
          <p:nvPr/>
        </p:nvPicPr>
        <p:blipFill>
          <a:blip r:embed="rId3" cstate="print"/>
          <a:srcRect l="8120"/>
          <a:stretch>
            <a:fillRect/>
          </a:stretch>
        </p:blipFill>
        <p:spPr bwMode="auto">
          <a:xfrm>
            <a:off x="4788024" y="3356992"/>
            <a:ext cx="4074040" cy="31683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има. Паращенко Е.Л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Зима. Паращенко Е.Л.</Template>
  <TotalTime>0</TotalTime>
  <Words>72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Зима. Паращенко Е.Л.</vt:lpstr>
      <vt:lpstr>ЗИМА .</vt:lpstr>
      <vt:lpstr>Солнце светит, но не греет.</vt:lpstr>
      <vt:lpstr>Снег покрыл землю пушистым покрывалом. Деревья и кустарники  тоже в снегу.</vt:lpstr>
      <vt:lpstr>        Лес похож на                 сказочный терем.</vt:lpstr>
      <vt:lpstr>СНЕЖИНКИ</vt:lpstr>
      <vt:lpstr>   СНЕГОПАД</vt:lpstr>
      <vt:lpstr>ВОДА ПРЕВРАЩАЕТСЯ В ЛЁД</vt:lpstr>
      <vt:lpstr>ЗАЯЦ ПРЯЧЕТСЯ В ГЛУБОКИЙ СНЕГ</vt:lpstr>
      <vt:lpstr>БЕЛОЧКА ПРЯЧЕТ ЗАПАСЫ В ДУПЛО</vt:lpstr>
      <vt:lpstr>ЛИСА ОХОТИТСЯ НА МЫШЕЙ</vt:lpstr>
      <vt:lpstr>ВОЛК ПОДСТЕРЕГАЕТ ЗАЙЧИШКУ</vt:lpstr>
      <vt:lpstr>МЕДВЕДЬ И ЁЖ ЗИМОЙ СПЯТ</vt:lpstr>
      <vt:lpstr>          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ЗИМА .</dc:title>
  <dc:creator>ASUS</dc:creator>
  <cp:lastModifiedBy>ASUS</cp:lastModifiedBy>
  <cp:revision>1</cp:revision>
  <dcterms:created xsi:type="dcterms:W3CDTF">2016-02-16T12:11:45Z</dcterms:created>
  <dcterms:modified xsi:type="dcterms:W3CDTF">2016-02-16T12:12:23Z</dcterms:modified>
</cp:coreProperties>
</file>