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7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EE65E-875D-414E-B2DD-AE1EBF480F35}" type="datetimeFigureOut">
              <a:rPr lang="ru-RU" smtClean="0"/>
              <a:pPr/>
              <a:t>16.02.2016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B6FAF-0BD4-4E4A-AD1C-022B931C36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sndAc>
      <p:stSnd>
        <p:snd r:embed="rId1" name="chimes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EE65E-875D-414E-B2DD-AE1EBF480F35}" type="datetimeFigureOut">
              <a:rPr lang="ru-RU" smtClean="0"/>
              <a:pPr/>
              <a:t>16.02.2016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B6FAF-0BD4-4E4A-AD1C-022B931C36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ndAc>
      <p:stSnd>
        <p:snd r:embed="rId1" name="chimes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EE65E-875D-414E-B2DD-AE1EBF480F35}" type="datetimeFigureOut">
              <a:rPr lang="ru-RU" smtClean="0"/>
              <a:pPr/>
              <a:t>16.02.2016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B6FAF-0BD4-4E4A-AD1C-022B931C36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ndAc>
      <p:stSnd>
        <p:snd r:embed="rId1" name="chimes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EE65E-875D-414E-B2DD-AE1EBF480F35}" type="datetimeFigureOut">
              <a:rPr lang="ru-RU" smtClean="0"/>
              <a:pPr/>
              <a:t>16.02.2016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B6FAF-0BD4-4E4A-AD1C-022B931C36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ndAc>
      <p:stSnd>
        <p:snd r:embed="rId1" name="chimes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EE65E-875D-414E-B2DD-AE1EBF480F35}" type="datetimeFigureOut">
              <a:rPr lang="ru-RU" smtClean="0"/>
              <a:pPr/>
              <a:t>16.02.2016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B6FAF-0BD4-4E4A-AD1C-022B931C36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sndAc>
      <p:stSnd>
        <p:snd r:embed="rId1" name="chimes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EE65E-875D-414E-B2DD-AE1EBF480F35}" type="datetimeFigureOut">
              <a:rPr lang="ru-RU" smtClean="0"/>
              <a:pPr/>
              <a:t>16.02.2016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B6FAF-0BD4-4E4A-AD1C-022B931C36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ndAc>
      <p:stSnd>
        <p:snd r:embed="rId1" name="chimes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EE65E-875D-414E-B2DD-AE1EBF480F35}" type="datetimeFigureOut">
              <a:rPr lang="ru-RU" smtClean="0"/>
              <a:pPr/>
              <a:t>16.02.2016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B6FAF-0BD4-4E4A-AD1C-022B931C36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ndAc>
      <p:stSnd>
        <p:snd r:embed="rId1" name="chimes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EE65E-875D-414E-B2DD-AE1EBF480F35}" type="datetimeFigureOut">
              <a:rPr lang="ru-RU" smtClean="0"/>
              <a:pPr/>
              <a:t>16.02.2016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B6FAF-0BD4-4E4A-AD1C-022B931C36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ndAc>
      <p:stSnd>
        <p:snd r:embed="rId1" name="chimes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EE65E-875D-414E-B2DD-AE1EBF480F35}" type="datetimeFigureOut">
              <a:rPr lang="ru-RU" smtClean="0"/>
              <a:pPr/>
              <a:t>16.02.2016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B6FAF-0BD4-4E4A-AD1C-022B931C36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ndAc>
      <p:stSnd>
        <p:snd r:embed="rId1" name="chimes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EE65E-875D-414E-B2DD-AE1EBF480F35}" type="datetimeFigureOut">
              <a:rPr lang="ru-RU" smtClean="0"/>
              <a:pPr/>
              <a:t>16.02.2016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B6FAF-0BD4-4E4A-AD1C-022B931C36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ndAc>
      <p:stSnd>
        <p:snd r:embed="rId1" name="chimes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EE65E-875D-414E-B2DD-AE1EBF480F35}" type="datetimeFigureOut">
              <a:rPr lang="ru-RU" smtClean="0"/>
              <a:pPr/>
              <a:t>16.02.2016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FEB6FAF-0BD4-4E4A-AD1C-022B931C36F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sndAc>
      <p:stSnd>
        <p:snd r:embed="rId1" name="chimes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C6EE65E-875D-414E-B2DD-AE1EBF480F35}" type="datetimeFigureOut">
              <a:rPr lang="ru-RU" smtClean="0"/>
              <a:pPr/>
              <a:t>16.02.2016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FEB6FAF-0BD4-4E4A-AD1C-022B931C36FE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 spd="med">
    <p:sndAc>
      <p:stSnd>
        <p:snd r:embed="rId13" name="chimes.wav"/>
      </p:stSnd>
    </p:sndAc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0.jpeg"/><Relationship Id="rId4" Type="http://schemas.openxmlformats.org/officeDocument/2006/relationships/image" Target="../media/image29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gif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9.jpeg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3.jpeg"/><Relationship Id="rId5" Type="http://schemas.openxmlformats.org/officeDocument/2006/relationships/image" Target="../media/image22.jpeg"/><Relationship Id="rId4" Type="http://schemas.openxmlformats.org/officeDocument/2006/relationships/image" Target="../media/image2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7.jpeg"/><Relationship Id="rId5" Type="http://schemas.openxmlformats.org/officeDocument/2006/relationships/image" Target="../media/image26.jpeg"/><Relationship Id="rId4" Type="http://schemas.openxmlformats.org/officeDocument/2006/relationships/image" Target="../media/image2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_thum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44624"/>
            <a:ext cx="9144000" cy="681337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828800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002060"/>
                </a:solidFill>
              </a:rPr>
              <a:t>    «Зимняя сказка» 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43608" y="5229200"/>
            <a:ext cx="7854696" cy="1392560"/>
          </a:xfrm>
        </p:spPr>
        <p:txBody>
          <a:bodyPr/>
          <a:lstStyle/>
          <a:p>
            <a:r>
              <a:rPr lang="ru-RU" dirty="0">
                <a:solidFill>
                  <a:srgbClr val="002060"/>
                </a:solidFill>
              </a:rPr>
              <a:t>Воспитатель младшей группы: Наумова В.Н.</a:t>
            </a:r>
          </a:p>
          <a:p>
            <a:r>
              <a:rPr lang="ru-RU" dirty="0">
                <a:solidFill>
                  <a:srgbClr val="002060"/>
                </a:solidFill>
              </a:rPr>
              <a:t>МБДОУ «Каменский детский сад»</a:t>
            </a:r>
          </a:p>
        </p:txBody>
      </p:sp>
    </p:spTree>
  </p:cSld>
  <p:clrMapOvr>
    <a:masterClrMapping/>
  </p:clrMapOvr>
  <p:transition spd="med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DSCN3956.JPG"/>
          <p:cNvPicPr>
            <a:picLocks noGrp="1" noChangeAspect="1"/>
          </p:cNvPicPr>
          <p:nvPr>
            <p:ph sz="half" idx="1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7544" y="1340768"/>
            <a:ext cx="3325416" cy="4433888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7" name="Рисунок 6" descr="zimnie-zabavyi-kartinki--dlya-deteyy-18.jp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31840" y="3284984"/>
            <a:ext cx="2976706" cy="3384376"/>
          </a:xfrm>
          <a:prstGeom prst="rect">
            <a:avLst/>
          </a:prstGeom>
        </p:spPr>
      </p:pic>
      <p:pic>
        <p:nvPicPr>
          <p:cNvPr id="6" name="Содержимое 5" descr="DSCN3969.JPG"/>
          <p:cNvPicPr>
            <a:picLocks noGrp="1" noChangeAspect="1"/>
          </p:cNvPicPr>
          <p:nvPr>
            <p:ph sz="half" idx="2"/>
          </p:nvPr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04048" y="836712"/>
            <a:ext cx="3901480" cy="443388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8229600" cy="936104"/>
          </a:xfrm>
        </p:spPr>
        <p:txBody>
          <a:bodyPr>
            <a:normAutofit/>
          </a:bodyPr>
          <a:lstStyle/>
          <a:p>
            <a:r>
              <a:rPr lang="ru-RU" sz="4000" i="1" dirty="0"/>
              <a:t>Попробуй достань шарик</a:t>
            </a:r>
          </a:p>
        </p:txBody>
      </p:sp>
    </p:spTree>
  </p:cSld>
  <p:clrMapOvr>
    <a:masterClrMapping/>
  </p:clrMapOvr>
  <p:transition spd="med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924944"/>
            <a:ext cx="8305800" cy="1143000"/>
          </a:xfrm>
        </p:spPr>
        <p:txBody>
          <a:bodyPr>
            <a:normAutofit/>
          </a:bodyPr>
          <a:lstStyle/>
          <a:p>
            <a:pPr algn="ctr"/>
            <a:r>
              <a:rPr lang="ru-RU" sz="6000" i="1" dirty="0"/>
              <a:t>Конец</a:t>
            </a:r>
          </a:p>
        </p:txBody>
      </p:sp>
    </p:spTree>
  </p:cSld>
  <p:clrMapOvr>
    <a:masterClrMapping/>
  </p:clrMapOvr>
  <p:transition spd="med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980728"/>
            <a:ext cx="8305800" cy="504056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/>
              <a:t>Снежные постройки на прогулочном участке помогают в развитии двигательной активности детей во время зимней прогулки. </a:t>
            </a:r>
            <a:r>
              <a:rPr lang="ru-RU" sz="3600" dirty="0">
                <a:solidFill>
                  <a:schemeClr val="accent2"/>
                </a:solidFill>
              </a:rPr>
              <a:t>С каким удовольствием малыши пролезают в снежный тоннель , забрасывают цветные шары в ледяной колодец, залезают на ледяные скульптуры сказочных персонажей, с радостью играют возле снежной печки.</a:t>
            </a:r>
            <a:br>
              <a:rPr lang="ru-RU" sz="3600" dirty="0"/>
            </a:br>
            <a:r>
              <a:rPr lang="ru-RU" sz="3600" dirty="0"/>
              <a:t>И все это сделано руками воспитателей и родителей из снега.</a:t>
            </a:r>
          </a:p>
        </p:txBody>
      </p:sp>
    </p:spTree>
  </p:cSld>
  <p:clrMapOvr>
    <a:masterClrMapping/>
  </p:clrMapOvr>
  <p:transition spd="med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147248" cy="1154392"/>
          </a:xfrm>
        </p:spPr>
        <p:txBody>
          <a:bodyPr>
            <a:normAutofit fontScale="90000"/>
          </a:bodyPr>
          <a:lstStyle/>
          <a:p>
            <a:r>
              <a:rPr lang="ru-RU" dirty="0"/>
              <a:t>  </a:t>
            </a:r>
            <a:r>
              <a:rPr lang="ru-RU" sz="4000" i="1" dirty="0"/>
              <a:t>Водим хоровод возле ледяной елочки</a:t>
            </a:r>
          </a:p>
        </p:txBody>
      </p:sp>
      <p:pic>
        <p:nvPicPr>
          <p:cNvPr id="5" name="Содержимое 4" descr="DSCN3935.JPG"/>
          <p:cNvPicPr>
            <a:picLocks noGrp="1" noChangeAspect="1"/>
          </p:cNvPicPr>
          <p:nvPr>
            <p:ph sz="half" idx="1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7543" y="1412776"/>
            <a:ext cx="3312369" cy="2484277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6" name="Содержимое 5" descr="DSCN3973.JPG"/>
          <p:cNvPicPr>
            <a:picLocks noGrp="1" noChangeAspect="1"/>
          </p:cNvPicPr>
          <p:nvPr>
            <p:ph sz="half" idx="2"/>
          </p:nvPr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82302" y="1397466"/>
            <a:ext cx="2537970" cy="338396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9" name="Рисунок 8" descr="16325961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3284984"/>
            <a:ext cx="2880320" cy="3888432"/>
          </a:xfrm>
          <a:prstGeom prst="rect">
            <a:avLst/>
          </a:prstGeom>
        </p:spPr>
      </p:pic>
    </p:spTree>
  </p:cSld>
  <p:clrMapOvr>
    <a:masterClrMapping/>
  </p:clrMapOvr>
  <p:transition spd="med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94375989_large_1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5576" y="692696"/>
            <a:ext cx="2891959" cy="292087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764704"/>
            <a:ext cx="8568952" cy="720080"/>
          </a:xfrm>
        </p:spPr>
        <p:txBody>
          <a:bodyPr>
            <a:normAutofit fontScale="90000"/>
          </a:bodyPr>
          <a:lstStyle/>
          <a:p>
            <a:pPr algn="ctr"/>
            <a:br>
              <a:rPr lang="ru-RU" dirty="0"/>
            </a:br>
            <a:r>
              <a:rPr lang="ru-RU" dirty="0"/>
              <a:t>  </a:t>
            </a:r>
            <a:r>
              <a:rPr lang="ru-RU" i="1" dirty="0"/>
              <a:t>З</a:t>
            </a:r>
            <a:r>
              <a:rPr lang="ru-RU" sz="4400" i="1" dirty="0"/>
              <a:t>а нашим мишкой хорошо прятаться</a:t>
            </a:r>
          </a:p>
        </p:txBody>
      </p:sp>
      <p:pic>
        <p:nvPicPr>
          <p:cNvPr id="5" name="Содержимое 4" descr="DSCN3938.JPG"/>
          <p:cNvPicPr>
            <a:picLocks noGrp="1" noChangeAspect="1"/>
          </p:cNvPicPr>
          <p:nvPr>
            <p:ph sz="half" idx="1"/>
          </p:nvPr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7584" y="3429000"/>
            <a:ext cx="3750568" cy="2812926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6" name="Содержимое 5" descr="DSCN3974.JPG"/>
          <p:cNvPicPr>
            <a:picLocks noGrp="1" noChangeAspect="1"/>
          </p:cNvPicPr>
          <p:nvPr>
            <p:ph sz="half" idx="2"/>
          </p:nvPr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652120" y="1777370"/>
            <a:ext cx="2736304" cy="3672408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ransition spd="med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45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332656"/>
            <a:ext cx="8517632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i="1" dirty="0"/>
              <a:t>       В</a:t>
            </a:r>
            <a:r>
              <a:rPr lang="ru-RU" sz="4400" i="1" dirty="0"/>
              <a:t>месте с колобком споем его песенку</a:t>
            </a:r>
          </a:p>
        </p:txBody>
      </p:sp>
      <p:pic>
        <p:nvPicPr>
          <p:cNvPr id="5" name="Содержимое 4" descr="DSCN3934.JPG"/>
          <p:cNvPicPr>
            <a:picLocks noGrp="1" noChangeAspect="1"/>
          </p:cNvPicPr>
          <p:nvPr>
            <p:ph sz="half" idx="1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2" y="1556792"/>
            <a:ext cx="3168352" cy="2592288"/>
          </a:xfrm>
        </p:spPr>
      </p:pic>
      <p:pic>
        <p:nvPicPr>
          <p:cNvPr id="6" name="Содержимое 5" descr="DSCN3958.JPG"/>
          <p:cNvPicPr>
            <a:picLocks noGrp="1" noChangeAspect="1"/>
          </p:cNvPicPr>
          <p:nvPr>
            <p:ph sz="half" idx="2"/>
          </p:nvPr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940152" y="1988840"/>
            <a:ext cx="2965376" cy="3569792"/>
          </a:xfrm>
        </p:spPr>
      </p:pic>
      <p:pic>
        <p:nvPicPr>
          <p:cNvPr id="7" name="Рисунок 6" descr="DSCN3955.JPG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2929508" y="3343300"/>
            <a:ext cx="3501008" cy="2376264"/>
          </a:xfrm>
          <a:prstGeom prst="rect">
            <a:avLst/>
          </a:prstGeom>
        </p:spPr>
      </p:pic>
      <p:pic>
        <p:nvPicPr>
          <p:cNvPr id="8" name="Рисунок 7" descr="icon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79512" y="3789040"/>
            <a:ext cx="3944045" cy="3068960"/>
          </a:xfrm>
          <a:prstGeom prst="star32">
            <a:avLst/>
          </a:prstGeom>
        </p:spPr>
      </p:pic>
    </p:spTree>
  </p:cSld>
  <p:clrMapOvr>
    <a:masterClrMapping/>
  </p:clrMapOvr>
  <p:transition spd="med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8" presetClass="entr" presetSubtype="0" accel="5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DSCN3941.JPG"/>
          <p:cNvPicPr>
            <a:picLocks noGrp="1" noChangeAspect="1"/>
          </p:cNvPicPr>
          <p:nvPr>
            <p:ph sz="half" idx="1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9552" y="3356992"/>
            <a:ext cx="4038600" cy="3028950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6" name="Содержимое 5" descr="DSCN3957.JPG"/>
          <p:cNvPicPr>
            <a:picLocks noGrp="1" noChangeAspect="1"/>
          </p:cNvPicPr>
          <p:nvPr>
            <p:ph sz="half" idx="2"/>
          </p:nvPr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04792" y="1920875"/>
            <a:ext cx="3325416" cy="4433888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7" name="Рисунок 6" descr="luxfon.com-34674.jpg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5536" y="1081792"/>
            <a:ext cx="4104456" cy="2106234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isometricOffAxis2Left"/>
            <a:lightRig rig="threePt" dir="t"/>
          </a:scene3d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8445624" cy="1547664"/>
          </a:xfrm>
        </p:spPr>
        <p:txBody>
          <a:bodyPr>
            <a:normAutofit/>
          </a:bodyPr>
          <a:lstStyle/>
          <a:p>
            <a:pPr algn="r"/>
            <a:r>
              <a:rPr lang="ru-RU" sz="4400" i="1" dirty="0"/>
              <a:t>На скульптуру лисички  можно смело забраться</a:t>
            </a:r>
          </a:p>
        </p:txBody>
      </p:sp>
    </p:spTree>
  </p:cSld>
  <p:clrMapOvr>
    <a:masterClrMapping/>
  </p:clrMapOvr>
  <p:transition spd="med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9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0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SnowmanBunnyBorder72smal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4337720"/>
            <a:ext cx="8892480" cy="2520280"/>
          </a:xfrm>
          <a:prstGeom prst="rect">
            <a:avLst/>
          </a:prstGeom>
        </p:spPr>
      </p:pic>
      <p:pic>
        <p:nvPicPr>
          <p:cNvPr id="7" name="Рисунок 6" descr="DSCN3966.JP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92080" y="548680"/>
            <a:ext cx="3597864" cy="47971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15212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 </a:t>
            </a:r>
            <a:r>
              <a:rPr lang="ru-RU" sz="4400" i="1" dirty="0">
                <a:solidFill>
                  <a:schemeClr val="tx2">
                    <a:lumMod val="75000"/>
                  </a:schemeClr>
                </a:solidFill>
              </a:rPr>
              <a:t>А как ловко ребята пролезают в тоннель-гусеницу</a:t>
            </a:r>
          </a:p>
        </p:txBody>
      </p:sp>
      <p:pic>
        <p:nvPicPr>
          <p:cNvPr id="5" name="Содержимое 4" descr="DSCN3944.JPG"/>
          <p:cNvPicPr>
            <a:picLocks noGrp="1" noChangeAspect="1"/>
          </p:cNvPicPr>
          <p:nvPr>
            <p:ph sz="half" idx="1"/>
          </p:nvPr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-144525" y="1520789"/>
            <a:ext cx="3744417" cy="30963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Содержимое 5" descr="DSCN3945.JPG"/>
          <p:cNvPicPr>
            <a:picLocks noGrp="1" noChangeAspect="1"/>
          </p:cNvPicPr>
          <p:nvPr>
            <p:ph sz="half" idx="2"/>
          </p:nvPr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27784" y="2420888"/>
            <a:ext cx="3456384" cy="259228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  <p:transition spd="med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 descr="img4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27984" y="260648"/>
            <a:ext cx="4481136" cy="3024336"/>
          </a:xfrm>
          <a:prstGeom prst="wave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748464" cy="1226400"/>
          </a:xfrm>
        </p:spPr>
        <p:txBody>
          <a:bodyPr>
            <a:normAutofit fontScale="90000"/>
          </a:bodyPr>
          <a:lstStyle/>
          <a:p>
            <a:r>
              <a:rPr lang="ru-RU" dirty="0"/>
              <a:t>                               </a:t>
            </a:r>
            <a:br>
              <a:rPr lang="ru-RU" dirty="0"/>
            </a:br>
            <a:r>
              <a:rPr lang="ru-RU" sz="4400" i="1" dirty="0"/>
              <a:t>Необычные ворота для забрасывания      шаров</a:t>
            </a:r>
          </a:p>
        </p:txBody>
      </p:sp>
      <p:pic>
        <p:nvPicPr>
          <p:cNvPr id="5" name="Содержимое 4" descr="DSCN3949.JPG"/>
          <p:cNvPicPr>
            <a:picLocks noGrp="1" noChangeAspect="1"/>
          </p:cNvPicPr>
          <p:nvPr>
            <p:ph sz="half" idx="1"/>
          </p:nvPr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11960" y="3140968"/>
            <a:ext cx="4704523" cy="3528392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6" name="Содержимое 5" descr="DSCN3972.JPG"/>
          <p:cNvPicPr>
            <a:picLocks noGrp="1" noChangeAspect="1"/>
          </p:cNvPicPr>
          <p:nvPr>
            <p:ph sz="half" idx="2"/>
          </p:nvPr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2" y="1268760"/>
            <a:ext cx="3600400" cy="525658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" name="Рисунок 6" descr="42397.jpg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87824" y="4221088"/>
            <a:ext cx="1621758" cy="2259632"/>
          </a:xfrm>
          <a:prstGeom prst="horizontalScroll">
            <a:avLst/>
          </a:prstGeom>
        </p:spPr>
      </p:pic>
    </p:spTree>
  </p:cSld>
  <p:clrMapOvr>
    <a:masterClrMapping/>
  </p:clrMapOvr>
  <p:transition spd="med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1441900204865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59832" y="260648"/>
            <a:ext cx="2592288" cy="3739915"/>
          </a:xfrm>
          <a:prstGeom prst="rect">
            <a:avLst/>
          </a:prstGeom>
        </p:spPr>
      </p:pic>
      <p:pic>
        <p:nvPicPr>
          <p:cNvPr id="7" name="Рисунок 6" descr="DSCN3960.JP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24128" y="1484784"/>
            <a:ext cx="3131840" cy="4653136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368152"/>
          </a:xfrm>
        </p:spPr>
        <p:txBody>
          <a:bodyPr>
            <a:normAutofit/>
          </a:bodyPr>
          <a:lstStyle/>
          <a:p>
            <a:r>
              <a:rPr lang="ru-RU" sz="4000" i="1" dirty="0"/>
              <a:t>А как приятно посидеть на ледяном троне</a:t>
            </a:r>
          </a:p>
        </p:txBody>
      </p:sp>
      <p:pic>
        <p:nvPicPr>
          <p:cNvPr id="5" name="Содержимое 4" descr="DSCN3951.JPG"/>
          <p:cNvPicPr>
            <a:picLocks noGrp="1" noChangeAspect="1"/>
          </p:cNvPicPr>
          <p:nvPr>
            <p:ph sz="half" idx="1"/>
          </p:nvPr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3528" y="1628800"/>
            <a:ext cx="2788388" cy="371785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6" name="Содержимое 5" descr="DSCN3953.JPG"/>
          <p:cNvPicPr>
            <a:picLocks noGrp="1" noChangeAspect="1"/>
          </p:cNvPicPr>
          <p:nvPr>
            <p:ph sz="half" idx="2"/>
          </p:nvPr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23728" y="3645024"/>
            <a:ext cx="4464496" cy="302895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med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4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5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146</TotalTime>
  <Words>103</Words>
  <Application>Microsoft Office PowerPoint</Application>
  <PresentationFormat>Экран (4:3)</PresentationFormat>
  <Paragraphs>13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Calibri</vt:lpstr>
      <vt:lpstr>Constantia</vt:lpstr>
      <vt:lpstr>Wingdings 2</vt:lpstr>
      <vt:lpstr>Поток</vt:lpstr>
      <vt:lpstr>    «Зимняя сказка»  </vt:lpstr>
      <vt:lpstr>Снежные постройки на прогулочном участке помогают в развитии двигательной активности детей во время зимней прогулки. С каким удовольствием малыши пролезают в снежный тоннель , забрасывают цветные шары в ледяной колодец, залезают на ледяные скульптуры сказочных персонажей, с радостью играют возле снежной печки. И все это сделано руками воспитателей и родителей из снега.</vt:lpstr>
      <vt:lpstr>  Водим хоровод возле ледяной елочки</vt:lpstr>
      <vt:lpstr>   За нашим мишкой хорошо прятаться</vt:lpstr>
      <vt:lpstr>       Вместе с колобком споем его песенку</vt:lpstr>
      <vt:lpstr>На скульптуру лисички  можно смело забраться</vt:lpstr>
      <vt:lpstr> А как ловко ребята пролезают в тоннель-гусеницу</vt:lpstr>
      <vt:lpstr>                                Необычные ворота для забрасывания      шаров</vt:lpstr>
      <vt:lpstr>А как приятно посидеть на ледяном троне</vt:lpstr>
      <vt:lpstr>Попробуй достань шарик</vt:lpstr>
      <vt:lpstr>Конец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АНАСТАСИЯ</dc:creator>
  <cp:lastModifiedBy>Вася</cp:lastModifiedBy>
  <cp:revision>19</cp:revision>
  <dcterms:created xsi:type="dcterms:W3CDTF">2016-01-30T08:07:30Z</dcterms:created>
  <dcterms:modified xsi:type="dcterms:W3CDTF">2016-02-16T10:48:00Z</dcterms:modified>
</cp:coreProperties>
</file>