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456840-9DA0-4519-A64C-101B45FD18CC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6D2E6A-741D-436B-9D6C-A5A30CFF9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CF8728-5BEE-4376-BFB3-BFB835490900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BF2AD3D-5D45-4713-A80E-1368F9BBE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FACCC5-2B74-4353-A524-3EB07DACEA4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41C763-F418-440B-8CF3-5A6CDA116E82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BBF13E-F2FF-48D8-ABA2-289BDECBA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491F-A437-4885-97D4-F4F9653912DA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2D54-0A65-4802-82BE-5483ECA0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A9C-3A1B-4AE0-9E76-24D37C95AF42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51EA-3B8A-4FAB-89DD-8A7AAA74C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74DF-0EF8-480A-9996-485C6CCF5E3B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FB3D-B12E-47DF-897E-FD0E0DC63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C311-85CF-4B64-95F2-FAB008B6D69F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5B1175-BD10-4434-BB4D-177E77219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25E0A2-7105-4BD3-A37C-F92CED06488A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80F7A2-B8B2-437D-92DC-4EEC7C552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8EDE64-4361-433E-8E11-528E8391A8B2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597A17-19FC-4102-A62D-5204D61AB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D17EA-BBE1-447C-B14D-52F470D320A7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F050B-D5ED-4AB8-80D6-688631E54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46195-DC00-4524-BCF7-1627066357EA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6EB61D-9B2E-4128-B5E6-BB798201E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3DD7C-EB0E-4A1E-9392-ED39068D2C18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2650-82C9-428C-B275-147D2E8E8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9A095C-366B-45A0-A26D-747268D30EBE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7ABEC5B3-0BD8-45B0-8CC4-2DF3D2C0F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1194EF-C7C8-440B-A383-93B98F7F6879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E891FE-AC84-404B-AB9F-365CD5018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2" r:id="rId6"/>
    <p:sldLayoutId id="2147483688" r:id="rId7"/>
    <p:sldLayoutId id="2147483681" r:id="rId8"/>
    <p:sldLayoutId id="2147483689" r:id="rId9"/>
    <p:sldLayoutId id="2147483680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071563"/>
            <a:ext cx="7772400" cy="30289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  <a:latin typeface="Segoe Script" pitchFamily="34" charset="0"/>
              </a:rPr>
              <a:t>Психологическая поддержка, как один из важнейших способов сохранения и укрепления психологического здоровья детей</a:t>
            </a:r>
            <a:endParaRPr lang="ru-RU" sz="36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4429125"/>
            <a:ext cx="6400800" cy="17526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Воспитатель МБДОУ «Детский сад» с.Усть-Уса Попова Татьяна Геннадьевна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>
                <a:solidFill>
                  <a:srgbClr val="00B050"/>
                </a:solidFill>
                <a:latin typeface="Segoe Script" pitchFamily="34" charset="0"/>
              </a:rPr>
              <a:t>ВЫРАЖЕНИЕ ЛИЦА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vert="vert270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УЛЫБКА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ПОДМИГИВАНИЕ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КИВОК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СМЕХ</a:t>
            </a:r>
            <a:endParaRPr lang="ru-RU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Валентин Берестов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285875"/>
            <a:ext cx="8501062" cy="47148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8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Любили тебя без особых причин:</a:t>
            </a:r>
          </a:p>
          <a:p>
            <a:pPr algn="ctr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то, что ты – внук,</a:t>
            </a:r>
          </a:p>
          <a:p>
            <a:pPr algn="ctr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то, что ты – сын,</a:t>
            </a:r>
          </a:p>
          <a:p>
            <a:pPr algn="ctr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то, что малыш,</a:t>
            </a:r>
          </a:p>
          <a:p>
            <a:pPr algn="ctr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то, что растёшь, за то, что на маму и папу похож.</a:t>
            </a:r>
          </a:p>
          <a:p>
            <a:pPr algn="ctr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эта любовь до конца твоих дней</a:t>
            </a:r>
          </a:p>
          <a:p>
            <a:pPr algn="ctr">
              <a:buFont typeface="Wingdings" pitchFamily="2" charset="2"/>
              <a:buNone/>
            </a:pPr>
            <a:r>
              <a:rPr lang="ru-RU" sz="28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Останется тайной твоей и моей!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собрания: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Содействие формированию у родителей представлений о психологической поддержке как об одном из важнейших способов сохранения и укрепления психологического здоровья детей, выработка навыков эффективного взаимодействия между детьми и родителями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Segoe Script" pitchFamily="34" charset="0"/>
              </a:rPr>
              <a:t>Что такое родительская поддержка?</a:t>
            </a:r>
            <a:endParaRPr lang="ru-RU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mtClean="0"/>
              <a:t>Процесс, в ходе которого родитель сосредотачивается на достоинствах ребёнка с целью укрепления его самооценки;</a:t>
            </a:r>
          </a:p>
          <a:p>
            <a:r>
              <a:rPr lang="ru-RU" smtClean="0"/>
              <a:t>Процесс, который помогает ребёнку поверить в себя и свои способности;</a:t>
            </a:r>
          </a:p>
          <a:p>
            <a:r>
              <a:rPr lang="ru-RU" smtClean="0"/>
              <a:t>Процесс, который помогает избежать ребёнку ошибок;</a:t>
            </a:r>
          </a:p>
          <a:p>
            <a:r>
              <a:rPr lang="ru-RU" smtClean="0"/>
              <a:t>Процесс, который поддерживает ребёнка при неудачах.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/>
          <a:lstStyle/>
          <a:p>
            <a:r>
              <a:rPr lang="ru-RU" sz="3600" smtClean="0">
                <a:solidFill>
                  <a:srgbClr val="FF0000"/>
                </a:solidFill>
                <a:latin typeface="Book Antiqua" pitchFamily="18" charset="0"/>
                <a:ea typeface="DFKai-SB" pitchFamily="65" charset="-120"/>
              </a:rPr>
              <a:t>25 способов сказать детям Молодец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571625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Чудесно;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00B050"/>
                </a:solidFill>
              </a:rPr>
              <a:t>Умница;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Браво;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Бесподобно;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Это просто фантастика;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Профессионально;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Знай наших;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Великолепно;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002060"/>
                </a:solidFill>
              </a:rPr>
              <a:t>Я тобой горжусь;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 ног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сшибательно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7030A0"/>
                </a:solidFill>
              </a:rPr>
              <a:t>Это просто праздник;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Удивительно;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Мастерски;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500188"/>
            <a:ext cx="4038600" cy="4525962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Прекрасно;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Очень хорошо;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00B050"/>
                </a:solidFill>
              </a:rPr>
              <a:t>Отлично;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Здорово;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2"/>
                </a:solidFill>
              </a:rPr>
              <a:t>Классно;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4"/>
                </a:solidFill>
              </a:rPr>
              <a:t>Неповторимо;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6"/>
                </a:solidFill>
              </a:rPr>
              <a:t>Лучше не бывает;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Так держать;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Необыкновенно;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0000"/>
                </a:solidFill>
              </a:rPr>
              <a:t>Высший класс;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00B050"/>
                </a:solidFill>
              </a:rPr>
              <a:t>Изумительно;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Незабываемо.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Book Antiqua" pitchFamily="18" charset="0"/>
              </a:rPr>
              <a:t>Ситуации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B0F0"/>
                </a:solidFill>
              </a:rPr>
              <a:t>Ребёнок подрался в детском саду. Что вы ему скажете?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C000"/>
                </a:solidFill>
              </a:rPr>
              <a:t>После родительского собрания, где не очень лестно воспитатель отзывался о вашем ребёнке, вы пришли домой и….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После долгих упорных занятий ребёнок научился решать сложные задачи. Ваша реакция?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rgbClr val="00B050"/>
                </a:solidFill>
              </a:rPr>
              <a:t>4. Ребёнок опять пришёл с прогулки грязный. Он упал и разорвал брюки. Как вы отреагируете?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5. Ребёнок пришёл домой расстроенный. Друзья смеются над ним, говорят, что он маленький и размазня. Что вы предпримете?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>
                <a:solidFill>
                  <a:srgbClr val="0070C0"/>
                </a:solidFill>
                <a:latin typeface="Segoe Script" pitchFamily="34" charset="0"/>
              </a:rPr>
              <a:t>ОТДЕЛЬНЫЕ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vert="vert270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КРАСИВО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ПРЕКРАСНО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ЗДОРОВО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АККУРАТНО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>
                <a:solidFill>
                  <a:srgbClr val="00B050"/>
                </a:solidFill>
                <a:latin typeface="Segoe Script" pitchFamily="34" charset="0"/>
              </a:rPr>
              <a:t>ВЫСКАЗЫВАНИЯ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vert="vert270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МНЕ НРАВИТСЯ, КАК ТЫ РАБОТАЕШЬ!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Я ГОРЖУСЬ ТОБОЙ!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>
                <a:solidFill>
                  <a:srgbClr val="FFC000"/>
                </a:solidFill>
              </a:rPr>
              <a:t>ТАК ДЕРЖАТЬ!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rgbClr val="FFC000"/>
              </a:solidFill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Segoe Script" pitchFamily="34" charset="0"/>
              </a:rPr>
              <a:t>ПРИКОСНОВЕНИЯ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vert="vert270">
            <a:no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dirty="0" smtClean="0">
                <a:solidFill>
                  <a:srgbClr val="0070C0"/>
                </a:solidFill>
                <a:latin typeface="Book Antiqua" pitchFamily="18" charset="0"/>
              </a:rPr>
              <a:t>ПРИКОСНУТЬСЯ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sz="36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dirty="0" smtClean="0">
                <a:solidFill>
                  <a:srgbClr val="0070C0"/>
                </a:solidFill>
                <a:latin typeface="Book Antiqua" pitchFamily="18" charset="0"/>
              </a:rPr>
              <a:t>ДОТРОНУТЬСЯ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sz="36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36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600" dirty="0" smtClean="0">
                <a:solidFill>
                  <a:srgbClr val="0070C0"/>
                </a:solidFill>
                <a:latin typeface="Book Antiqua" pitchFamily="18" charset="0"/>
              </a:rPr>
              <a:t>ОБНЯТЬ</a:t>
            </a:r>
            <a:endParaRPr lang="ru-RU" sz="36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Segoe Script" pitchFamily="34" charset="0"/>
              </a:rPr>
              <a:t>СОВМЕСТНЫЕ ДЕЙСТВИЯ</a:t>
            </a:r>
            <a:endParaRPr lang="ru-RU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vert="vert270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СИДЕТЬ РЯДОМ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ИГРАТЬ С НИМ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СЛУШАТЬ ЕГО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7|2.9|2.4|2.4|2.5|3.4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2|5.4|6.6|5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3.6|2|1.6|1.5|1.5|2.2|1.6|2.3|2|2.4|2.5|2.2|2.4|2.2|2.1|2.4|2.2|2.1|2.2|2.1|2.1|1.9|2.3|2.1|1.9|1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8|5.8|6.5|5.1|6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6|2.6|2.7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5|3.2|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2.8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6|1.6|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7|1.8|1.5|1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</TotalTime>
  <Words>259</Words>
  <Application>Microsoft Office PowerPoint</Application>
  <PresentationFormat>Экран (4:3)</PresentationFormat>
  <Paragraphs>56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28" baseType="lpstr">
      <vt:lpstr>Calibri</vt:lpstr>
      <vt:lpstr>Arial</vt:lpstr>
      <vt:lpstr>Wingdings</vt:lpstr>
      <vt:lpstr>Wingdings 2</vt:lpstr>
      <vt:lpstr>Tw Cen MT</vt:lpstr>
      <vt:lpstr>Segoe Script</vt:lpstr>
      <vt:lpstr>Times New Roman</vt:lpstr>
      <vt:lpstr>Book Antiqua</vt:lpstr>
      <vt:lpstr>DFKai-SB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ПСИХОЛОГИЧЕСКАЯ ПОДДЕРЖКА, КАК ОДИН ИЗ ВАЖНЕЙШИХ СПОСОБОВ СОХРАНЕНИЯ И УКРЕПЛЕНИЯ ПСИХОЛОГИЧЕСКОГО ЗДОРОВЬЯ ДЕТЕЙ</vt:lpstr>
      <vt:lpstr>Цель собрания:</vt:lpstr>
      <vt:lpstr>Что такое родительская поддержка?</vt:lpstr>
      <vt:lpstr>25 способов сказать детям Молодец</vt:lpstr>
      <vt:lpstr>Ситуации</vt:lpstr>
      <vt:lpstr>ОТДЕЛЬНЫЕ СЛОВА</vt:lpstr>
      <vt:lpstr>ВЫСКАЗЫВАНИЯ</vt:lpstr>
      <vt:lpstr>ПРИКОСНОВЕНИЯ</vt:lpstr>
      <vt:lpstr>СОВМЕСТНЫЕ ДЕЙСТВИЯ</vt:lpstr>
      <vt:lpstr>ВЫРАЖЕНИЕ ЛИЦА</vt:lpstr>
      <vt:lpstr>Валентин Берестов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во второй младшей группе</dc:title>
  <dc:creator>Администратор</dc:creator>
  <cp:lastModifiedBy>Tatyana</cp:lastModifiedBy>
  <cp:revision>10</cp:revision>
  <dcterms:created xsi:type="dcterms:W3CDTF">2014-03-02T17:43:23Z</dcterms:created>
  <dcterms:modified xsi:type="dcterms:W3CDTF">2016-02-16T20:20:49Z</dcterms:modified>
</cp:coreProperties>
</file>