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980728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Урок литературного чтения 2 класс</a:t>
            </a:r>
          </a:p>
          <a:p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В. Осеева «Почему?»</a:t>
            </a:r>
            <a:endParaRPr lang="ru-RU" sz="6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870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1. Маленькая ложь за собою большую ведёт.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75" y="1965887"/>
            <a:ext cx="8624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2. Сумел провиниться, сумей и повиниться.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3212976"/>
            <a:ext cx="8634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3. Лучше горькая правда, чем сладкая ложь.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1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16832"/>
            <a:ext cx="46714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СОВЕСТЬ</a:t>
            </a:r>
            <a:endParaRPr lang="ru-RU" sz="8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1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556792"/>
            <a:ext cx="79031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Среди всех зверей, однако,</a:t>
            </a:r>
          </a:p>
          <a:p>
            <a:r>
              <a:rPr lang="ru-RU" sz="5400" b="1" dirty="0" smtClean="0">
                <a:latin typeface="Monotype Corsiva" pitchFamily="66" charset="0"/>
              </a:rPr>
              <a:t>Людям лучший друг – собака.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2050" name="Picture 2" descr="FOTOK-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0346"/>
            <a:ext cx="4310980" cy="34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онспект урока осеева поче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240360" cy="40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итать онлайн - Осеева Валентина. Почему? Электронная библио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78" y="2852936"/>
            <a:ext cx="3288922" cy="39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5" y="4077072"/>
            <a:ext cx="3273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Валентина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Александровна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Осеева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«Почему?»</a:t>
            </a:r>
          </a:p>
          <a:p>
            <a:pPr algn="ctr"/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078" name="Picture 6" descr="Читать онлайн - Осеева Валентина. Почему? Электронная библиотека e-libra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" y="261892"/>
            <a:ext cx="2628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онспект урока осеева поче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240360" cy="40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077072"/>
            <a:ext cx="4320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Валентина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Александровна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Осеева </a:t>
            </a:r>
          </a:p>
        </p:txBody>
      </p:sp>
    </p:spTree>
    <p:extLst>
      <p:ext uri="{BB962C8B-B14F-4D97-AF65-F5344CB8AC3E}">
        <p14:creationId xmlns:p14="http://schemas.microsoft.com/office/powerpoint/2010/main" val="3345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еся\Desktop\осеева почему\i_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520280" cy="39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ся\Desktop\осеева почему\i_002 -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3504"/>
            <a:ext cx="2520280" cy="62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ся\Desktop\осеева почему\i_002 - копия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970"/>
            <a:ext cx="3384376" cy="5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2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247"/>
            <a:ext cx="25177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7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42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5148063" cy="3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08257" y="-1"/>
            <a:ext cx="5533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И. Левитан «Дождь. Буря.»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230" y="3641490"/>
            <a:ext cx="5046882" cy="31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6021288"/>
            <a:ext cx="571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И. Левитан «Золотая осень»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8" name="Picture 3" descr="C:\Users\Олеся\Desktop\осеева почему\i_002 -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50463"/>
            <a:ext cx="1125768" cy="27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8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- шаблоны для презентаций 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22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4330" y="310136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Игра «Да, нет»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50087"/>
            <a:ext cx="7435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- Мальчик свалил свою вину из – за вредности?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6220" y="1011040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latin typeface="Monotype Corsiva" pitchFamily="66" charset="0"/>
              </a:rPr>
              <a:t>нет</a:t>
            </a:r>
            <a:endParaRPr lang="ru-RU" sz="4000" b="1" u="sng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98" y="1640007"/>
            <a:ext cx="493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- В рассказе собаку звали Бим?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6256" y="1547673"/>
            <a:ext cx="986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latin typeface="Monotype Corsiva" pitchFamily="66" charset="0"/>
              </a:rPr>
              <a:t>нет</a:t>
            </a:r>
            <a:endParaRPr lang="ru-RU" sz="4400" b="1" u="sng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69" y="2199517"/>
            <a:ext cx="8586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- Мама сильно расстроилась, увидев разбитую чашку?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7125" y="2579125"/>
            <a:ext cx="606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latin typeface="Monotype Corsiva" pitchFamily="66" charset="0"/>
              </a:rPr>
              <a:t>да</a:t>
            </a:r>
            <a:endParaRPr lang="ru-RU" sz="4000" b="1" u="sng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31" y="2836879"/>
            <a:ext cx="562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- Мама поняла, кто разбил чашку?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9035" y="2933068"/>
            <a:ext cx="606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latin typeface="Monotype Corsiva" pitchFamily="66" charset="0"/>
              </a:rPr>
              <a:t>да</a:t>
            </a:r>
            <a:endParaRPr lang="ru-RU" sz="4000" b="1" u="sng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31" y="3787467"/>
            <a:ext cx="787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- Ты свалил бы вину за поступок на своего друга?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0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159</TotalTime>
  <Words>131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12</cp:revision>
  <dcterms:created xsi:type="dcterms:W3CDTF">2015-03-11T12:41:36Z</dcterms:created>
  <dcterms:modified xsi:type="dcterms:W3CDTF">2015-03-11T15:38:49Z</dcterms:modified>
</cp:coreProperties>
</file>