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2;&#1091;&#1083;&#1100;&#1090;&#1080;&#1082;&#1080;\&#1053;&#1077;&#1079;&#1085;&#1072;&#1081;&#1082;&#1072;%20&#1085;&#1072;%20&#1083;&#1091;&#1085;&#1077;%20(&#1089;&#1077;&#1088;&#1080;&#1103;%20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214554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Николай Николаевич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Носов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(1908 – 1976)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8345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142984"/>
            <a:ext cx="366714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214290"/>
            <a:ext cx="414340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Советский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детский писатель-прозаик, драматург, киносценарист.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известен как детский писатель, автор произведений о Незнайке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Николай Николаевич Носов родился 10 (23 ноября) 1908 года в городе Киеве, в семье эстрадного артиста, который в зависимости от обстоятельств работал и железнодорожником. Детство его прошло в небольшом городке Ирпень, недалеко от Киева, где мальчик и начал учиться в гимназии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Носов с гимназических лет увлекался музыкой, театром, шахматами, фотографией, электротехникой и даже радиолюбительством. Чтобы прокормить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семью, Николай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14 лет был вынужден работать: был газетным торговцем, землекопом, косарём и т. п.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074513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2" y="571480"/>
            <a:ext cx="3857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1938 года начинает писать детские рассказы, но профессиональным литератором становится только после Великой Отечественной войны. Первый рассказ Носова был опубликован в 1938 году, назывался он «Затейники». Потом были опубликованы другие рассказы: «Живая шляпа», «Огурцы», «Чудесные брюки», «Мишкина каша», «Огородники», «Фантазёры» и др. Печатались они, в основном, в журнале для детей «</a:t>
            </a:r>
            <a:r>
              <a:rPr lang="ru-RU" dirty="0" err="1" smtClean="0"/>
              <a:t>Мурзилка</a:t>
            </a:r>
            <a:r>
              <a:rPr lang="ru-RU" dirty="0" smtClean="0"/>
              <a:t>». Эти рассказы вошли в первый сборник Носова «Тук-тук-тук», 1945. Через год издательство «</a:t>
            </a:r>
            <a:r>
              <a:rPr lang="ru-RU" dirty="0" err="1" smtClean="0"/>
              <a:t>Детгиз</a:t>
            </a:r>
            <a:r>
              <a:rPr lang="ru-RU" dirty="0" smtClean="0"/>
              <a:t>» выпустило следующий сборник рассказов Носова — «Ступеньки».</a:t>
            </a:r>
            <a:endParaRPr lang="ru-RU" dirty="0"/>
          </a:p>
        </p:txBody>
      </p:sp>
      <p:pic>
        <p:nvPicPr>
          <p:cNvPr id="3" name="Рисунок 2" descr="Nosov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286280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09b4b677a631558aab0b097c46da2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357454" cy="3038169"/>
          </a:xfrm>
          <a:prstGeom prst="rect">
            <a:avLst/>
          </a:prstGeom>
        </p:spPr>
      </p:pic>
      <p:pic>
        <p:nvPicPr>
          <p:cNvPr id="4" name="Рисунок 3" descr="co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2174582" cy="3000396"/>
          </a:xfrm>
          <a:prstGeom prst="rect">
            <a:avLst/>
          </a:prstGeom>
        </p:spPr>
      </p:pic>
      <p:pic>
        <p:nvPicPr>
          <p:cNvPr id="5" name="Рисунок 4" descr="dl_image_46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57166"/>
            <a:ext cx="2467163" cy="2928958"/>
          </a:xfrm>
          <a:prstGeom prst="rect">
            <a:avLst/>
          </a:prstGeom>
        </p:spPr>
      </p:pic>
      <p:pic>
        <p:nvPicPr>
          <p:cNvPr id="6" name="Рисунок 5" descr="142316597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643314"/>
            <a:ext cx="2357454" cy="2867149"/>
          </a:xfrm>
          <a:prstGeom prst="rect">
            <a:avLst/>
          </a:prstGeom>
        </p:spPr>
      </p:pic>
      <p:pic>
        <p:nvPicPr>
          <p:cNvPr id="7" name="Рисунок 6" descr="image_144849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571876"/>
            <a:ext cx="292893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 Николай Николаевич говорил, что начал писать для детей совершенно случайно — сперва просто рассказывал сказки своему маленькому сынишке и его друзьям. «Постепенно я понял, что сочинять для детей — наилучшая работа, она требует очень много знаний, и не только литературных…»</a:t>
            </a:r>
            <a:endParaRPr lang="ru-RU" dirty="0"/>
          </a:p>
        </p:txBody>
      </p:sp>
      <p:pic>
        <p:nvPicPr>
          <p:cNvPr id="3" name="Рисунок 2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071678"/>
            <a:ext cx="3377538" cy="4500569"/>
          </a:xfrm>
          <a:prstGeom prst="rect">
            <a:avLst/>
          </a:prstGeom>
        </p:spPr>
      </p:pic>
      <p:pic>
        <p:nvPicPr>
          <p:cNvPr id="4" name="Рисунок 3" descr="im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071678"/>
            <a:ext cx="3216703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3071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известны и любимы читателями сказочные произведения Николая Носова о Незнайке. Первое из них — сказка «Винтик,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пылесос». Потом была написана знаменитая трилогия, «Приключения Незнайки и его друзей» (1953—1954), «Незнайка в Солнечном городе» (1958) и «Незнайка на Луне» (1964—1965).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9152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57166"/>
            <a:ext cx="4581131" cy="611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7867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Носов умер в Москве 26 июля 1976 года. Похоронен на Кунцевском кладбище в Москве.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nosov41-590x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785818" cy="4719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928670"/>
            <a:ext cx="67866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2008 году к 100-летию со дня рождения Н. Н. Носова Центральный Банк РФ выпустил серебряную монету.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xUmZ7S4BC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3116"/>
            <a:ext cx="76708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92867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1997—1999 годах студией FAF </a:t>
            </a:r>
            <a:r>
              <a:rPr lang="ru-RU" dirty="0" err="1" smtClean="0"/>
              <a:t>Entertainment</a:t>
            </a:r>
            <a:r>
              <a:rPr lang="ru-RU" dirty="0" smtClean="0"/>
              <a:t> был создан мультфильм «Незнайка на Луне» по одноимённой книге Н. Н. Носова.</a:t>
            </a:r>
            <a:endParaRPr lang="ru-RU" dirty="0"/>
          </a:p>
        </p:txBody>
      </p:sp>
      <p:pic>
        <p:nvPicPr>
          <p:cNvPr id="4" name="Незнайка на луне (серия 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43043" y="2286000"/>
            <a:ext cx="6453232" cy="3786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386</Words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Катимат</dc:creator>
  <cp:lastModifiedBy>Катимат</cp:lastModifiedBy>
  <cp:revision>11</cp:revision>
  <dcterms:created xsi:type="dcterms:W3CDTF">2016-02-14T19:14:26Z</dcterms:created>
  <dcterms:modified xsi:type="dcterms:W3CDTF">2016-02-14T21:11:09Z</dcterms:modified>
</cp:coreProperties>
</file>