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4C4A-7A1C-4BAB-8F4D-DEA09F77E02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6F01-5C7B-4E53-9A9A-724671122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566" y="1285860"/>
            <a:ext cx="7772400" cy="314327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 В 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составил: воспитатель МКДОУ « Новохоперский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развития ребенка- детский сад №1»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ЧашкинаЕ.А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3571899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Опасность первая . Острые, колющие и режущие предметы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. Все острые, колющие и режущие предметы обязательно надо класть на свои места. Порядок в доме не только для красоты, но и для безопасности.</a:t>
            </a:r>
          </a:p>
          <a:p>
            <a:endParaRPr lang="ru-RU" dirty="0"/>
          </a:p>
        </p:txBody>
      </p:sp>
      <p:pic>
        <p:nvPicPr>
          <p:cNvPr id="5" name="Рисунок 4" descr="102970609_4979214_L6shAMTzpq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3116"/>
            <a:ext cx="4207840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4290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Опасность вторая . Электрические приборы. Они могут ударить током или стать причиной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пожара.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. Уходя из дома и даже из комнаты, обязательно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         выключай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телевизор, магнитофон, утюг и другие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	         электроприборы.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. Никогда не тяни за электрический провод руками (а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        кота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хвост).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3 .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Ни в коем случае не подходи к оголённым проводам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	        не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дотрагивайся до них.</a:t>
            </a:r>
          </a:p>
          <a:p>
            <a:endParaRPr lang="ru-RU" dirty="0"/>
          </a:p>
        </p:txBody>
      </p:sp>
      <p:pic>
        <p:nvPicPr>
          <p:cNvPr id="6" name="Рисунок 5" descr="soobschestv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687313"/>
            <a:ext cx="4286280" cy="30278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1432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Опасность третья . Лекарства и бытовая химия.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Ни в коем случае не пробуй никакие лекарства. Во-первых, это невкусно, а во-вторых, неправильно принятое лекарство может оказаться ядом.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Что такое бытовая химия? Это стиральные порошки, средства для мытья посуды, средства от тараканов и многое другое. Дети, конечно не тараканы, но яд от тараканов действует и на людей. Поэтому ни в коем случае не открывай никаких упаковок с бытовой химией.</a:t>
            </a:r>
          </a:p>
          <a:p>
            <a:endParaRPr lang="ru-RU" dirty="0"/>
          </a:p>
        </p:txBody>
      </p:sp>
      <p:pic>
        <p:nvPicPr>
          <p:cNvPr id="5" name="Рисунок 4" descr="102970607_4979214_p75me0xK3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286124"/>
            <a:ext cx="4071966" cy="30595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34290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Опасность четвёртая (невидимая и неслышимая). ГАЗ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Газ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может быть очень опасен. Во-первых, скопившись на кухне,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 может взорваться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Во-вторых, им можно отравиться. Поэтому, почувствовав запах газа, соблюдай следующие правила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Правило 1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Срочно скажи об этом взрослым.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. Надо сразу же открыть окна и проветрить квартиру.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Проверь, закрыты ли краны на плите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4 .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Немедленно позвони по телефону 04.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5 .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Ни в коем случае не включай свет и не зажигай спички</a:t>
            </a:r>
          </a:p>
        </p:txBody>
      </p:sp>
      <p:pic>
        <p:nvPicPr>
          <p:cNvPr id="4" name="Рисунок 3" descr="38592_html_m26396f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929066"/>
            <a:ext cx="3429024" cy="2214578"/>
          </a:xfrm>
          <a:prstGeom prst="rect">
            <a:avLst/>
          </a:prstGeom>
        </p:spPr>
      </p:pic>
      <p:pic>
        <p:nvPicPr>
          <p:cNvPr id="6" name="Рисунок 5" descr="big_2010_10_1_17_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857628"/>
            <a:ext cx="3833838" cy="23268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8604"/>
            <a:ext cx="7572428" cy="564360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Если ты дома один, запомни следующие правила безопасности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/>
              <a:t> 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1 .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Ни в коем случае не открывай дверь, если звонит незнакомый человек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Правило 2 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На все вопросы и просьбы незнакомца отвечай "Нет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Правило 3 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Если в дверь звонит почтальон, монтёр, врач или даже полицейский, всё равно не открывай, если ты не знаешь этих людей. Преступники могут переодеться в любую форму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Правило 4 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Если незнакомый человек пытается открыть твою дверь, сразу же позвони в милицию по телефону 02 и назови свой точный адрес.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5 .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Если дома нет телефона, зови на помощь с окна или балкона.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6 .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На вопросы незнакомых людей по телефону: "Дома ли родители?" - отвечай, что дома, но они заняты и подойти к телефону не могут.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7 .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Не верь, что кто-то придёт или приедет к тебе по просьбе родителей, если родители сами не позвонили тебе или не сообщили об этом заранее.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15370" cy="607222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Опасности подстерегают тебя не только дома, но и на улице.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Чтобы их избежать, надо соблюдать следующие правила.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Если ты потерял родителей в незнакомом месте, стой там, где ты потерялся. Если их долго нет обратись за помощью: на улице - к полицейскому, в магазине - к продавцу, в метро - к дежурному.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Никогда не ходи гулять без спросу. Родители всегда должны знать, где ты находишься.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Не играй на улице поздно. Происшествия чаще совершаются в тёмное время.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4 .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Не соглашайся идти с незнакомыми ребятами или взрослыми в чужой подъезд, подвал, на пустырь или другие безлюдные места.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5 .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Никогда не заговаривай на улице с незнакомыми людьми. Также никогда не разговаривай с пьяными.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6 .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Не принимай от незнакомых взрослых угощение. Даже если родители никогда не покупали тебе таких вкусных вещей.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7 .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Если ты увидишь на улице, в троллейбусе, трамвае, метро какой-нибудь предмет: коробку, сумку, свёрток, пакет - не трогай его. В нём может оказаться бомба.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81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БЕЗОПАСНОСТЬ В ДОМЕ составил: воспитатель МКДОУ « Новохоперский  центр развития ребенка- детский сад №1» ЧашкинаЕ.А.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ДОМЕ</dc:title>
  <dc:creator>Деопроизводитель</dc:creator>
  <cp:lastModifiedBy>Елена</cp:lastModifiedBy>
  <cp:revision>17</cp:revision>
  <dcterms:created xsi:type="dcterms:W3CDTF">2014-07-23T09:00:57Z</dcterms:created>
  <dcterms:modified xsi:type="dcterms:W3CDTF">2016-02-16T13:32:20Z</dcterms:modified>
</cp:coreProperties>
</file>