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284B"/>
    <a:srgbClr val="21AF09"/>
    <a:srgbClr val="29DF0B"/>
    <a:srgbClr val="F61A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B2B190E-29D7-4B3B-88F8-98FACE56EF9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17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1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1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0AAEA-DE48-4780-96FA-BDE2AA8BE2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1060031"/>
      </p:ext>
    </p:extLst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FC386-C2B4-44E6-8425-3741D00266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5330468"/>
      </p:ext>
    </p:extLst>
  </p:cSld>
  <p:clrMapOvr>
    <a:masterClrMapping/>
  </p:clrMapOvr>
  <p:transition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E788AAB-3EFC-4D63-9585-3E3A0C7672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9249776"/>
      </p:ext>
    </p:extLst>
  </p:cSld>
  <p:clrMapOvr>
    <a:masterClrMapping/>
  </p:clrMapOvr>
  <p:transition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1C0E481-5888-4BA1-A359-3ECF3A8D1A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7043991"/>
      </p:ext>
    </p:extLst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9AE46-3A25-4E2C-A1BE-D45F9E499D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8305704"/>
      </p:ext>
    </p:extLst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76A0D-3B3A-4EF5-BBB3-6629311796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7626990"/>
      </p:ext>
    </p:extLst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72FDE-F5E8-4E74-AE60-29127848A8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545809"/>
      </p:ext>
    </p:extLst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CBC68-371F-42F0-B60A-BFA6591F57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1199991"/>
      </p:ext>
    </p:extLst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0556A-0284-4010-99A6-0BE77E1819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8199541"/>
      </p:ext>
    </p:extLst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FA28A-D0B0-4441-A81B-52EBC51680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8205847"/>
      </p:ext>
    </p:extLst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7BF39-5979-481A-8455-A2B48B8203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977222"/>
      </p:ext>
    </p:extLst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F522C-9051-450F-84D6-DDB6B2CE79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2910118"/>
      </p:ext>
    </p:extLst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8B5734C7-FE14-488A-B466-AF4C83762FA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14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1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1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14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1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1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14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1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1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14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1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1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14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1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1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sz="8800">
                <a:solidFill>
                  <a:srgbClr val="29DF0B"/>
                </a:solidFill>
              </a:rPr>
              <a:t>РУБЕЛЬ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4213" y="1700213"/>
            <a:ext cx="7772400" cy="1828800"/>
          </a:xfrm>
        </p:spPr>
        <p:txBody>
          <a:bodyPr/>
          <a:lstStyle/>
          <a:p>
            <a:r>
              <a:rPr lang="ru-RU" altLang="ru-RU" sz="4000">
                <a:solidFill>
                  <a:srgbClr val="F8284B"/>
                </a:solidFill>
              </a:rPr>
              <a:t>ЗАГАДКА</a:t>
            </a:r>
            <a:r>
              <a:rPr lang="ru-RU" altLang="ru-RU" sz="4000"/>
              <a:t/>
            </a:r>
            <a:br>
              <a:rPr lang="ru-RU" altLang="ru-RU" sz="4000"/>
            </a:br>
            <a:r>
              <a:rPr lang="ru-RU" altLang="ru-RU" sz="4000"/>
              <a:t/>
            </a:r>
            <a:br>
              <a:rPr lang="ru-RU" altLang="ru-RU" sz="4000"/>
            </a:br>
            <a:r>
              <a:rPr lang="ru-RU" altLang="ru-RU" sz="5400">
                <a:solidFill>
                  <a:schemeClr val="folHlink"/>
                </a:solidFill>
              </a:rPr>
              <a:t>Бычок рогат,</a:t>
            </a:r>
            <a:br>
              <a:rPr lang="ru-RU" altLang="ru-RU" sz="5400">
                <a:solidFill>
                  <a:schemeClr val="folHlink"/>
                </a:solidFill>
              </a:rPr>
            </a:br>
            <a:r>
              <a:rPr lang="ru-RU" altLang="ru-RU" sz="5400">
                <a:solidFill>
                  <a:schemeClr val="folHlink"/>
                </a:solidFill>
              </a:rPr>
              <a:t>   В руках зажат, </a:t>
            </a:r>
            <a:br>
              <a:rPr lang="ru-RU" altLang="ru-RU" sz="5400">
                <a:solidFill>
                  <a:schemeClr val="folHlink"/>
                </a:solidFill>
              </a:rPr>
            </a:br>
            <a:r>
              <a:rPr lang="ru-RU" altLang="ru-RU" sz="5400">
                <a:solidFill>
                  <a:schemeClr val="folHlink"/>
                </a:solidFill>
              </a:rPr>
              <a:t>Еду хватает,</a:t>
            </a:r>
            <a:br>
              <a:rPr lang="ru-RU" altLang="ru-RU" sz="5400">
                <a:solidFill>
                  <a:schemeClr val="folHlink"/>
                </a:solidFill>
              </a:rPr>
            </a:br>
            <a:r>
              <a:rPr lang="ru-RU" altLang="ru-RU" sz="5400">
                <a:solidFill>
                  <a:schemeClr val="folHlink"/>
                </a:solidFill>
              </a:rPr>
              <a:t>     А сам голодает.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6000">
                <a:solidFill>
                  <a:srgbClr val="29DF0B"/>
                </a:solidFill>
              </a:rPr>
              <a:t>УХВАТ</a:t>
            </a:r>
          </a:p>
        </p:txBody>
      </p:sp>
      <p:pic>
        <p:nvPicPr>
          <p:cNvPr id="34822" name="Picture 6" descr="ухват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133600"/>
            <a:ext cx="2179637" cy="4114800"/>
          </a:xfrm>
        </p:spPr>
      </p:pic>
      <p:pic>
        <p:nvPicPr>
          <p:cNvPr id="34823" name="Picture 7" descr="1-we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475" y="2133600"/>
            <a:ext cx="5473700" cy="4103688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sz="4000">
                <a:solidFill>
                  <a:srgbClr val="F8284B"/>
                </a:solidFill>
              </a:rPr>
              <a:t>ЗАГАДКА</a:t>
            </a:r>
            <a:br>
              <a:rPr lang="ru-RU" altLang="ru-RU" sz="4000">
                <a:solidFill>
                  <a:srgbClr val="F8284B"/>
                </a:solidFill>
              </a:rPr>
            </a:br>
            <a:r>
              <a:rPr lang="ru-RU" altLang="ru-RU" sz="4000"/>
              <a:t/>
            </a:r>
            <a:br>
              <a:rPr lang="ru-RU" altLang="ru-RU" sz="4000"/>
            </a:br>
            <a:r>
              <a:rPr lang="ru-RU" altLang="ru-RU" sz="4000"/>
              <a:t>  </a:t>
            </a:r>
            <a:r>
              <a:rPr lang="ru-RU" altLang="ru-RU" sz="4800">
                <a:solidFill>
                  <a:schemeClr val="folHlink"/>
                </a:solidFill>
              </a:rPr>
              <a:t>Три ноги, два уха,</a:t>
            </a:r>
            <a:br>
              <a:rPr lang="ru-RU" altLang="ru-RU" sz="4800">
                <a:solidFill>
                  <a:schemeClr val="folHlink"/>
                </a:solidFill>
              </a:rPr>
            </a:br>
            <a:r>
              <a:rPr lang="ru-RU" altLang="ru-RU" sz="4800">
                <a:solidFill>
                  <a:schemeClr val="folHlink"/>
                </a:solidFill>
              </a:rPr>
              <a:t>     Посредине – брюхо,</a:t>
            </a:r>
            <a:br>
              <a:rPr lang="ru-RU" altLang="ru-RU" sz="4800">
                <a:solidFill>
                  <a:schemeClr val="folHlink"/>
                </a:solidFill>
              </a:rPr>
            </a:br>
            <a:r>
              <a:rPr lang="ru-RU" altLang="ru-RU" sz="4800">
                <a:solidFill>
                  <a:schemeClr val="folHlink"/>
                </a:solidFill>
              </a:rPr>
              <a:t>В брюхе – огонь:</a:t>
            </a:r>
            <a:br>
              <a:rPr lang="ru-RU" altLang="ru-RU" sz="4800">
                <a:solidFill>
                  <a:schemeClr val="folHlink"/>
                </a:solidFill>
              </a:rPr>
            </a:br>
            <a:r>
              <a:rPr lang="ru-RU" altLang="ru-RU" sz="4800">
                <a:solidFill>
                  <a:schemeClr val="folHlink"/>
                </a:solidFill>
              </a:rPr>
              <a:t>  Отойди, не тронь!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6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6600">
                <a:solidFill>
                  <a:srgbClr val="29DF0B"/>
                </a:solidFill>
              </a:rPr>
              <a:t>САМОВАР</a:t>
            </a:r>
          </a:p>
        </p:txBody>
      </p:sp>
      <p:pic>
        <p:nvPicPr>
          <p:cNvPr id="39948" name="Picture 12" descr="баба с самовар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989138"/>
            <a:ext cx="2933700" cy="4392612"/>
          </a:xfrm>
        </p:spPr>
      </p:pic>
      <p:pic>
        <p:nvPicPr>
          <p:cNvPr id="39949" name="Picture 13" descr="самовар-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989138"/>
            <a:ext cx="2944813" cy="4319587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145358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692150"/>
            <a:ext cx="7272338" cy="5659438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6600">
                <a:solidFill>
                  <a:schemeClr val="folHlink"/>
                </a:solidFill>
              </a:rPr>
              <a:t>ЧУГУНОК</a:t>
            </a:r>
          </a:p>
        </p:txBody>
      </p:sp>
      <p:pic>
        <p:nvPicPr>
          <p:cNvPr id="48136" name="Picture 8" descr="чугун-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844675"/>
            <a:ext cx="7200900" cy="45894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rgbClr val="F61A49"/>
                </a:solidFill>
              </a:rPr>
              <a:t>Труба на крыше</a:t>
            </a:r>
            <a:br>
              <a:rPr lang="ru-RU" altLang="ru-RU">
                <a:solidFill>
                  <a:srgbClr val="F61A49"/>
                </a:solidFill>
              </a:rPr>
            </a:br>
            <a:r>
              <a:rPr lang="ru-RU" altLang="ru-RU">
                <a:solidFill>
                  <a:srgbClr val="F61A49"/>
                </a:solidFill>
              </a:rPr>
              <a:t>для выхода дыма</a:t>
            </a:r>
          </a:p>
        </p:txBody>
      </p:sp>
      <p:pic>
        <p:nvPicPr>
          <p:cNvPr id="53254" name="Picture 6" descr="дымник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1989138"/>
            <a:ext cx="4006850" cy="4679950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sz="8000">
                <a:solidFill>
                  <a:srgbClr val="29DF0B"/>
                </a:solidFill>
              </a:rPr>
              <a:t>ДЫМНИК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53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5530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8000">
                <a:solidFill>
                  <a:schemeClr val="folHlink"/>
                </a:solidFill>
              </a:rPr>
              <a:t>Русская изба</a:t>
            </a:r>
          </a:p>
        </p:txBody>
      </p:sp>
      <p:pic>
        <p:nvPicPr>
          <p:cNvPr id="2054" name="Picture 6" descr="изб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916113"/>
            <a:ext cx="6553200" cy="4470400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5400">
                <a:solidFill>
                  <a:srgbClr val="F61A49"/>
                </a:solidFill>
              </a:rPr>
              <a:t>Украшение над окнами</a:t>
            </a:r>
          </a:p>
        </p:txBody>
      </p:sp>
      <p:pic>
        <p:nvPicPr>
          <p:cNvPr id="3078" name="Picture 6" descr="20080825180047_berina49_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730375"/>
            <a:ext cx="6697662" cy="474662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0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5400">
                <a:solidFill>
                  <a:srgbClr val="29DF0B"/>
                </a:solidFill>
              </a:rPr>
              <a:t>НАЛИЧНИКИ</a:t>
            </a:r>
          </a:p>
        </p:txBody>
      </p:sp>
      <p:pic>
        <p:nvPicPr>
          <p:cNvPr id="11271" name="Picture 7" descr="налич-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773238"/>
            <a:ext cx="2887662" cy="4330700"/>
          </a:xfrm>
        </p:spPr>
      </p:pic>
      <p:pic>
        <p:nvPicPr>
          <p:cNvPr id="11272" name="Picture 8" descr="налич-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773238"/>
            <a:ext cx="3248025" cy="43307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>
                <a:solidFill>
                  <a:schemeClr val="folHlink"/>
                </a:solidFill>
              </a:rPr>
              <a:t>Место в избе, где стояли иконы</a:t>
            </a:r>
          </a:p>
        </p:txBody>
      </p:sp>
      <p:pic>
        <p:nvPicPr>
          <p:cNvPr id="13319" name="Picture 7" descr="2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773238"/>
            <a:ext cx="6192838" cy="4645025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5400">
                <a:solidFill>
                  <a:srgbClr val="F61A49"/>
                </a:solidFill>
              </a:rPr>
              <a:t>КРАСНЫЙ УГОЛ</a:t>
            </a:r>
          </a:p>
        </p:txBody>
      </p:sp>
      <p:pic>
        <p:nvPicPr>
          <p:cNvPr id="15367" name="Picture 7" descr="img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844675"/>
            <a:ext cx="3509963" cy="4679950"/>
          </a:xfrm>
        </p:spPr>
      </p:pic>
      <p:pic>
        <p:nvPicPr>
          <p:cNvPr id="15368" name="Picture 8" descr="красны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2349500"/>
            <a:ext cx="4830763" cy="3146425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3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5400">
                <a:solidFill>
                  <a:srgbClr val="29DF0B"/>
                </a:solidFill>
              </a:rPr>
              <a:t>Полотенце с вышивкой</a:t>
            </a:r>
          </a:p>
        </p:txBody>
      </p:sp>
      <p:pic>
        <p:nvPicPr>
          <p:cNvPr id="19463" name="Picture 7" descr="24292892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989138"/>
            <a:ext cx="3673475" cy="4392612"/>
          </a:xfrm>
        </p:spPr>
      </p:pic>
      <p:pic>
        <p:nvPicPr>
          <p:cNvPr id="19464" name="Picture 8" descr="63813043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989138"/>
            <a:ext cx="3446463" cy="4464050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7200">
                <a:solidFill>
                  <a:schemeClr val="folHlink"/>
                </a:solidFill>
              </a:rPr>
              <a:t>РУШНИК</a:t>
            </a:r>
          </a:p>
        </p:txBody>
      </p:sp>
      <p:pic>
        <p:nvPicPr>
          <p:cNvPr id="21511" name="Picture 7" descr="0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989138"/>
            <a:ext cx="3822700" cy="4114800"/>
          </a:xfrm>
        </p:spPr>
      </p:pic>
      <p:pic>
        <p:nvPicPr>
          <p:cNvPr id="21512" name="Picture 8" descr="2920421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989138"/>
            <a:ext cx="3086100" cy="41148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5400">
                <a:solidFill>
                  <a:srgbClr val="F61A49"/>
                </a:solidFill>
              </a:rPr>
              <a:t>СТАРИННЫЙ УТЮГ</a:t>
            </a:r>
          </a:p>
        </p:txBody>
      </p:sp>
      <p:pic>
        <p:nvPicPr>
          <p:cNvPr id="23558" name="Picture 6" descr="рубель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1628775"/>
            <a:ext cx="3557587" cy="496887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163</TotalTime>
  <Words>31</Words>
  <Application>Microsoft Office PowerPoint</Application>
  <PresentationFormat>Экран (4:3)</PresentationFormat>
  <Paragraphs>16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Tahoma</vt:lpstr>
      <vt:lpstr>Wingdings</vt:lpstr>
      <vt:lpstr>Текстура</vt:lpstr>
      <vt:lpstr>Презентация PowerPoint</vt:lpstr>
      <vt:lpstr>Русская изба</vt:lpstr>
      <vt:lpstr>Украшение над окнами</vt:lpstr>
      <vt:lpstr>НАЛИЧНИКИ</vt:lpstr>
      <vt:lpstr>Место в избе, где стояли иконы</vt:lpstr>
      <vt:lpstr>КРАСНЫЙ УГОЛ</vt:lpstr>
      <vt:lpstr>Полотенце с вышивкой</vt:lpstr>
      <vt:lpstr>РУШНИК</vt:lpstr>
      <vt:lpstr>СТАРИННЫЙ УТЮГ</vt:lpstr>
      <vt:lpstr>РУБЕЛЬ</vt:lpstr>
      <vt:lpstr>ЗАГАДКА  Бычок рогат,    В руках зажат,  Еду хватает,      А сам голодает.</vt:lpstr>
      <vt:lpstr>УХВАТ</vt:lpstr>
      <vt:lpstr>ЗАГАДКА    Три ноги, два уха,      Посредине – брюхо, В брюхе – огонь:   Отойди, не тронь!</vt:lpstr>
      <vt:lpstr>САМОВАР</vt:lpstr>
      <vt:lpstr>Презентация PowerPoint</vt:lpstr>
      <vt:lpstr>ЧУГУНОК</vt:lpstr>
      <vt:lpstr>Труба на крыше для выхода дыма</vt:lpstr>
      <vt:lpstr>ДЫМНИК</vt:lpstr>
    </vt:vector>
  </TitlesOfParts>
  <Company>LJV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изба</dc:title>
  <dc:creator>Галина Анатольевна</dc:creator>
  <cp:lastModifiedBy>мики</cp:lastModifiedBy>
  <cp:revision>6</cp:revision>
  <dcterms:created xsi:type="dcterms:W3CDTF">2009-02-14T17:17:49Z</dcterms:created>
  <dcterms:modified xsi:type="dcterms:W3CDTF">2016-02-15T08:19:08Z</dcterms:modified>
</cp:coreProperties>
</file>