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2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17CA-6E86-4A8E-99FC-541BDAE714AE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4794-8C4E-49F5-B58F-340AE0C98B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17CA-6E86-4A8E-99FC-541BDAE714AE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4794-8C4E-49F5-B58F-340AE0C98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17CA-6E86-4A8E-99FC-541BDAE714AE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4794-8C4E-49F5-B58F-340AE0C98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17CA-6E86-4A8E-99FC-541BDAE714AE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4794-8C4E-49F5-B58F-340AE0C98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17CA-6E86-4A8E-99FC-541BDAE714AE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0D64794-8C4E-49F5-B58F-340AE0C98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17CA-6E86-4A8E-99FC-541BDAE714AE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4794-8C4E-49F5-B58F-340AE0C98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17CA-6E86-4A8E-99FC-541BDAE714AE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4794-8C4E-49F5-B58F-340AE0C98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17CA-6E86-4A8E-99FC-541BDAE714AE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4794-8C4E-49F5-B58F-340AE0C98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17CA-6E86-4A8E-99FC-541BDAE714AE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4794-8C4E-49F5-B58F-340AE0C98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17CA-6E86-4A8E-99FC-541BDAE714AE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4794-8C4E-49F5-B58F-340AE0C98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17CA-6E86-4A8E-99FC-541BDAE714AE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4794-8C4E-49F5-B58F-340AE0C98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C617CA-6E86-4A8E-99FC-541BDAE714AE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D64794-8C4E-49F5-B58F-340AE0C98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8%D0%B0%D0%BC%D0%BE%D0%BD%D0%B8" TargetMode="External"/><Relationship Id="rId2" Type="http://schemas.openxmlformats.org/officeDocument/2006/relationships/hyperlink" Target="http://ru.wikipedia.org/wiki/1924_%D0%B3%D0%BE%D0%B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news.sportbox.ru/olympics/Sochi2014/team_russi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Зимние </a:t>
            </a:r>
            <a:r>
              <a:rPr lang="ru-RU" dirty="0"/>
              <a:t>Олимпийские игры </a:t>
            </a:r>
            <a:r>
              <a:rPr lang="ru-RU" dirty="0" smtClean="0"/>
              <a:t>начали проводиться</a:t>
            </a:r>
            <a:r>
              <a:rPr lang="en-US" dirty="0" smtClean="0"/>
              <a:t> </a:t>
            </a:r>
            <a:r>
              <a:rPr lang="ru-RU" dirty="0" smtClean="0"/>
              <a:t>с</a:t>
            </a:r>
            <a:r>
              <a:rPr lang="ru-RU" dirty="0"/>
              <a:t> </a:t>
            </a:r>
            <a:r>
              <a:rPr lang="ru-RU" dirty="0">
                <a:hlinkClick r:id="rId2" tooltip="1924 год"/>
              </a:rPr>
              <a:t>1924 года</a:t>
            </a:r>
            <a:r>
              <a:rPr lang="ru-RU" dirty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/>
              <a:t> в </a:t>
            </a:r>
            <a:r>
              <a:rPr lang="ru-RU" dirty="0" err="1">
                <a:hlinkClick r:id="rId3" tooltip="Шамони"/>
              </a:rPr>
              <a:t>Шамони</a:t>
            </a:r>
            <a:r>
              <a:rPr lang="ru-RU" dirty="0"/>
              <a:t> (Франция) 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Олимпийские игры в СОЧИ</a:t>
            </a:r>
            <a:br>
              <a:rPr lang="ru-RU" dirty="0" smtClean="0"/>
            </a:br>
            <a:r>
              <a:rPr lang="ru-RU" dirty="0" smtClean="0"/>
              <a:t>2014 г.</a:t>
            </a:r>
            <a:endParaRPr lang="ru-RU" dirty="0"/>
          </a:p>
        </p:txBody>
      </p:sp>
      <p:pic>
        <p:nvPicPr>
          <p:cNvPr id="5" name="Picture 2" descr="C:\Users\User\Desktop\для гпд\Прыжки-с-трамплина-400x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284984"/>
            <a:ext cx="4370140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 виды спорта: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ru-RU" dirty="0" smtClean="0"/>
              <a:t>Бобслей</a:t>
            </a:r>
          </a:p>
          <a:p>
            <a:r>
              <a:rPr lang="ru-RU" dirty="0" smtClean="0"/>
              <a:t>Скелетон</a:t>
            </a:r>
          </a:p>
          <a:p>
            <a:r>
              <a:rPr lang="ru-RU" dirty="0" smtClean="0"/>
              <a:t>Санный спорт</a:t>
            </a:r>
          </a:p>
          <a:p>
            <a:r>
              <a:rPr lang="ru-RU" dirty="0" smtClean="0"/>
              <a:t>Керлинг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Cab203\Desktop\раскраски\sport-1_v-sochi-proydet-kubok-rossii-po-bobsleyu_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600400" cy="2448272"/>
          </a:xfrm>
          <a:prstGeom prst="rect">
            <a:avLst/>
          </a:prstGeom>
          <a:noFill/>
        </p:spPr>
      </p:pic>
      <p:pic>
        <p:nvPicPr>
          <p:cNvPr id="3075" name="Picture 3" descr="C:\Users\Cab203\Desktop\раскраски\luge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8680"/>
            <a:ext cx="3770933" cy="2520280"/>
          </a:xfrm>
          <a:prstGeom prst="rect">
            <a:avLst/>
          </a:prstGeom>
          <a:noFill/>
        </p:spPr>
      </p:pic>
      <p:pic>
        <p:nvPicPr>
          <p:cNvPr id="3076" name="Picture 4" descr="C:\Users\Cab203\Desktop\раскраски\Sochi-2014-Winter-Olympics-Curling-1600x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429000"/>
            <a:ext cx="3868688" cy="2743200"/>
          </a:xfrm>
          <a:prstGeom prst="rect">
            <a:avLst/>
          </a:prstGeom>
          <a:noFill/>
        </p:spPr>
      </p:pic>
      <p:pic>
        <p:nvPicPr>
          <p:cNvPr id="3078" name="Picture 6" descr="C:\Users\Cab203\Desktop\раскраски\df8bd5f2fe7b11282586867b1a54e3fd —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429000"/>
            <a:ext cx="3744416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0040"/>
            <a:ext cx="8229600" cy="1412776"/>
          </a:xfrm>
        </p:spPr>
        <p:txBody>
          <a:bodyPr>
            <a:normAutofit/>
          </a:bodyPr>
          <a:lstStyle/>
          <a:p>
            <a:r>
              <a:rPr lang="ru-RU" i="1" dirty="0" smtClean="0"/>
              <a:t>Сочи 2014. Медальный зачет</a:t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2894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000" b="1" dirty="0" smtClean="0">
                <a:hlinkClick r:id="rId2"/>
              </a:rPr>
              <a:t>Россия</a:t>
            </a:r>
            <a:endParaRPr lang="ru-RU" sz="8000" dirty="0" smtClean="0"/>
          </a:p>
          <a:p>
            <a:r>
              <a:rPr lang="ru-RU" sz="3600" b="1" dirty="0" smtClean="0">
                <a:solidFill>
                  <a:srgbClr val="FFC000"/>
                </a:solidFill>
              </a:rPr>
              <a:t>Золото     13</a:t>
            </a:r>
            <a:endParaRPr lang="ru-RU" sz="3600" dirty="0" smtClean="0">
              <a:solidFill>
                <a:srgbClr val="FFC000"/>
              </a:solidFill>
            </a:endParaRPr>
          </a:p>
          <a:p>
            <a:r>
              <a:rPr lang="ru-RU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Серебро  11</a:t>
            </a:r>
            <a:endParaRPr lang="ru-RU" sz="36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Бронза     9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                        Всего        </a:t>
            </a:r>
            <a:r>
              <a:rPr lang="ru-RU" sz="3600" b="1" dirty="0" smtClean="0">
                <a:solidFill>
                  <a:srgbClr val="FF0000"/>
                </a:solidFill>
              </a:rPr>
              <a:t>33</a:t>
            </a:r>
            <a:endParaRPr lang="ru-RU" sz="3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8000" dirty="0" smtClean="0"/>
          </a:p>
          <a:p>
            <a:endParaRPr lang="ru-RU" sz="8000" dirty="0" smtClean="0"/>
          </a:p>
          <a:p>
            <a:endParaRPr lang="ru-RU" dirty="0"/>
          </a:p>
        </p:txBody>
      </p:sp>
      <p:pic>
        <p:nvPicPr>
          <p:cNvPr id="1026" name="Picture 2" descr="http://fotoham.ru/img/picture/Oct/09/4962729d87bc693227f64b6660c8ac50/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9000">
            <a:off x="4804743" y="1475574"/>
            <a:ext cx="2376264" cy="3294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Игры в Сочи будут 22-й зимней Олимпиадой, и впервые зимняя Олимпиада пройдет в России.</a:t>
            </a:r>
            <a:endParaRPr lang="ru-RU" dirty="0"/>
          </a:p>
        </p:txBody>
      </p:sp>
      <p:pic>
        <p:nvPicPr>
          <p:cNvPr id="2050" name="Picture 2" descr="C:\Users\User\Desktop\для гпд\d15169e360755a8f0b271bedd3acb273_250x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7848872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Эстафета олимпийского огня</a:t>
            </a:r>
            <a:endParaRPr lang="ru-RU" dirty="0"/>
          </a:p>
        </p:txBody>
      </p:sp>
      <p:pic>
        <p:nvPicPr>
          <p:cNvPr id="5122" name="Picture 2" descr="C:\Users\User\Desktop\для гпд\658f5fe7ea1e5699db30c98c5313655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930400"/>
            <a:ext cx="6096000" cy="404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Талисманы нашей олимпиады </a:t>
            </a:r>
            <a:endParaRPr lang="ru-RU" dirty="0"/>
          </a:p>
        </p:txBody>
      </p:sp>
      <p:pic>
        <p:nvPicPr>
          <p:cNvPr id="3074" name="Picture 2" descr="C:\Users\User\Desktop\для гпд\23b9decfc384ccc837b00df819e820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19250" y="2844800"/>
            <a:ext cx="5905500" cy="2219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Открытие олимпиады</a:t>
            </a:r>
            <a:endParaRPr lang="ru-RU" dirty="0"/>
          </a:p>
        </p:txBody>
      </p:sp>
      <p:pic>
        <p:nvPicPr>
          <p:cNvPr id="4098" name="Picture 2" descr="C:\Users\User\Desktop\для гпд\1178105-24652940-640-3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64096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Зимние виды спорта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                         Лыжные виды:</a:t>
            </a:r>
          </a:p>
          <a:p>
            <a:r>
              <a:rPr lang="ru-RU" sz="2400" dirty="0" smtClean="0"/>
              <a:t>Лыжные гонки</a:t>
            </a:r>
          </a:p>
          <a:p>
            <a:r>
              <a:rPr lang="ru-RU" sz="2400" dirty="0" smtClean="0"/>
              <a:t>Лыжное двоеборье</a:t>
            </a:r>
          </a:p>
          <a:p>
            <a:r>
              <a:rPr lang="ru-RU" sz="2400" dirty="0" smtClean="0"/>
              <a:t>Горные лыжи</a:t>
            </a:r>
          </a:p>
          <a:p>
            <a:r>
              <a:rPr lang="ru-RU" sz="2400" dirty="0" smtClean="0"/>
              <a:t>Прыжки с трамплина</a:t>
            </a:r>
          </a:p>
          <a:p>
            <a:r>
              <a:rPr lang="ru-RU" sz="2400" dirty="0" smtClean="0"/>
              <a:t>Биатлон</a:t>
            </a:r>
          </a:p>
          <a:p>
            <a:r>
              <a:rPr lang="ru-RU" sz="2400" dirty="0" smtClean="0"/>
              <a:t>Сноуборд</a:t>
            </a:r>
          </a:p>
          <a:p>
            <a:r>
              <a:rPr lang="ru-RU" sz="2400" dirty="0" smtClean="0"/>
              <a:t>Фристайл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b203\Desktop\раскраски\lizh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895600" cy="2016224"/>
          </a:xfrm>
          <a:prstGeom prst="rect">
            <a:avLst/>
          </a:prstGeom>
          <a:noFill/>
        </p:spPr>
      </p:pic>
      <p:pic>
        <p:nvPicPr>
          <p:cNvPr id="1028" name="Picture 4" descr="C:\Users\Cab203\Desktop\раскраски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88640"/>
            <a:ext cx="2736304" cy="2047875"/>
          </a:xfrm>
          <a:prstGeom prst="rect">
            <a:avLst/>
          </a:prstGeom>
          <a:noFill/>
        </p:spPr>
      </p:pic>
      <p:pic>
        <p:nvPicPr>
          <p:cNvPr id="1029" name="Picture 5" descr="C:\Users\Cab203\Desktop\раскраски\705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12976"/>
            <a:ext cx="2843808" cy="2376264"/>
          </a:xfrm>
          <a:prstGeom prst="rect">
            <a:avLst/>
          </a:prstGeom>
          <a:noFill/>
        </p:spPr>
      </p:pic>
      <p:pic>
        <p:nvPicPr>
          <p:cNvPr id="1031" name="Picture 7" descr="C:\Users\Cab203\Desktop\раскраски\15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212976"/>
            <a:ext cx="2664296" cy="2376264"/>
          </a:xfrm>
          <a:prstGeom prst="rect">
            <a:avLst/>
          </a:prstGeom>
          <a:noFill/>
        </p:spPr>
      </p:pic>
      <p:pic>
        <p:nvPicPr>
          <p:cNvPr id="1032" name="Picture 8" descr="C:\Users\Cab203\Desktop\раскраски\00007C1LBF8VR8R8-C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88640"/>
            <a:ext cx="2438400" cy="2016224"/>
          </a:xfrm>
          <a:prstGeom prst="rect">
            <a:avLst/>
          </a:prstGeom>
          <a:noFill/>
        </p:spPr>
      </p:pic>
      <p:pic>
        <p:nvPicPr>
          <p:cNvPr id="1033" name="Picture 9" descr="C:\Users\Cab203\Desktop\раскраски\Rostovtsev-Tur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3212976"/>
            <a:ext cx="2699793" cy="2345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Коньковые виды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Хоккей</a:t>
            </a:r>
          </a:p>
          <a:p>
            <a:r>
              <a:rPr lang="ru-RU" dirty="0" smtClean="0"/>
              <a:t>Фигурное катание</a:t>
            </a:r>
          </a:p>
          <a:p>
            <a:r>
              <a:rPr lang="ru-RU" dirty="0" smtClean="0"/>
              <a:t>Конькобежный спорт</a:t>
            </a:r>
          </a:p>
          <a:p>
            <a:r>
              <a:rPr lang="ru-RU" dirty="0" smtClean="0"/>
              <a:t>Шорт-трек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b203\Desktop\раскраски\569376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744416" cy="2520280"/>
          </a:xfrm>
          <a:prstGeom prst="rect">
            <a:avLst/>
          </a:prstGeom>
          <a:noFill/>
        </p:spPr>
      </p:pic>
      <p:pic>
        <p:nvPicPr>
          <p:cNvPr id="2051" name="Picture 3" descr="C:\Users\Cab203\Desktop\раскраски\Screen-shot-2012-03-01-at-8.37.01-P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48680"/>
            <a:ext cx="3240360" cy="2520280"/>
          </a:xfrm>
          <a:prstGeom prst="rect">
            <a:avLst/>
          </a:prstGeom>
          <a:noFill/>
        </p:spPr>
      </p:pic>
      <p:pic>
        <p:nvPicPr>
          <p:cNvPr id="2052" name="Picture 4" descr="C:\Users\Cab203\Desktop\раскраски\bimg7318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56992"/>
            <a:ext cx="3744416" cy="2975992"/>
          </a:xfrm>
          <a:prstGeom prst="rect">
            <a:avLst/>
          </a:prstGeom>
          <a:noFill/>
        </p:spPr>
      </p:pic>
      <p:pic>
        <p:nvPicPr>
          <p:cNvPr id="2053" name="Picture 5" descr="C:\Users\Cab203\Desktop\раскраски\25_ice_spo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84984"/>
            <a:ext cx="4114428" cy="3039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149</TotalTime>
  <Words>70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Олимпийские игры в СОЧИ 2014 г.</vt:lpstr>
      <vt:lpstr> Игры в Сочи будут 22-й зимней Олимпиадой, и впервые зимняя Олимпиада пройдет в России.</vt:lpstr>
      <vt:lpstr>Эстафета олимпийского огня</vt:lpstr>
      <vt:lpstr>Талисманы нашей олимпиады </vt:lpstr>
      <vt:lpstr>Открытие олимпиады</vt:lpstr>
      <vt:lpstr>Зимние виды спорта</vt:lpstr>
      <vt:lpstr>Слайд 7</vt:lpstr>
      <vt:lpstr>Коньковые виды</vt:lpstr>
      <vt:lpstr>Слайд 9</vt:lpstr>
      <vt:lpstr>Другие виды спорта:</vt:lpstr>
      <vt:lpstr>Слайд 11</vt:lpstr>
      <vt:lpstr>Сочи 2014. Медальный зачет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2014-02-05T11:30:21Z</dcterms:created>
  <dcterms:modified xsi:type="dcterms:W3CDTF">2016-02-15T11:45:39Z</dcterms:modified>
</cp:coreProperties>
</file>