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351073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Влияние среднего школьного возраста (5-9)на школьную мотивацию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   Для ученика среднего школьного возраста созданы новые условия обучения: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4110046"/>
          </a:xfrm>
        </p:spPr>
        <p:txBody>
          <a:bodyPr/>
          <a:lstStyle/>
          <a:p>
            <a:r>
              <a:rPr lang="ru-RU" dirty="0" smtClean="0"/>
              <a:t>Увеличивается число учебных предметов</a:t>
            </a:r>
          </a:p>
          <a:p>
            <a:r>
              <a:rPr lang="ru-RU" dirty="0" smtClean="0"/>
              <a:t>Разные учителя (разные требования)</a:t>
            </a:r>
          </a:p>
          <a:p>
            <a:r>
              <a:rPr lang="ru-RU" dirty="0" smtClean="0"/>
              <a:t>Усложняется школьный материал</a:t>
            </a:r>
          </a:p>
          <a:p>
            <a:r>
              <a:rPr lang="ru-RU" dirty="0" smtClean="0"/>
              <a:t>Расширяются виды занятий</a:t>
            </a:r>
          </a:p>
          <a:p>
            <a:r>
              <a:rPr lang="ru-RU" dirty="0" smtClean="0"/>
              <a:t>Появляются новые социальные контакты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Выделим некоторые особенности подростка, способствующие мотивации обучения: 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dirty="0" smtClean="0"/>
              <a:t>Потребность во взрослости</a:t>
            </a:r>
          </a:p>
          <a:p>
            <a:pPr algn="just"/>
            <a:r>
              <a:rPr lang="ru-RU" dirty="0" smtClean="0"/>
              <a:t>Усвоение норм поведения взрослого человека</a:t>
            </a:r>
          </a:p>
          <a:p>
            <a:pPr algn="just"/>
            <a:r>
              <a:rPr lang="ru-RU" dirty="0" smtClean="0"/>
              <a:t>Готовность включаться в разные виды деятельности</a:t>
            </a:r>
          </a:p>
          <a:p>
            <a:r>
              <a:rPr lang="ru-RU" dirty="0" smtClean="0"/>
              <a:t>На основе мнения другого человека осознать себя как личность</a:t>
            </a:r>
          </a:p>
          <a:p>
            <a:r>
              <a:rPr lang="ru-RU" dirty="0" smtClean="0"/>
              <a:t>Потребность в самовыражении и самоутверждении</a:t>
            </a:r>
          </a:p>
          <a:p>
            <a:r>
              <a:rPr lang="ru-RU" dirty="0" smtClean="0"/>
              <a:t>Стремление к самостоятельности</a:t>
            </a:r>
          </a:p>
          <a:p>
            <a:r>
              <a:rPr lang="ru-RU" dirty="0" smtClean="0"/>
              <a:t>Увеличение интересов</a:t>
            </a:r>
          </a:p>
          <a:p>
            <a:r>
              <a:rPr lang="ru-RU" dirty="0" smtClean="0"/>
              <a:t>Развитие специальных способностей (муз., лит., </a:t>
            </a:r>
            <a:r>
              <a:rPr lang="ru-RU" dirty="0" err="1" smtClean="0"/>
              <a:t>техн</a:t>
            </a:r>
            <a:r>
              <a:rPr lang="ru-RU" dirty="0" smtClean="0"/>
              <a:t>….)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Выделим некоторые негативные характеристики учебной мотивации школьника:</a:t>
            </a:r>
            <a:endParaRPr lang="ru-RU" sz="3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/>
              <a:t>Незрелость оценок самого себя</a:t>
            </a:r>
          </a:p>
          <a:p>
            <a:pPr algn="just"/>
            <a:r>
              <a:rPr lang="ru-RU" dirty="0" smtClean="0"/>
              <a:t>Стремление ко взрослости среди сверстников приводит к безразличию восприятия  мнения </a:t>
            </a:r>
            <a:r>
              <a:rPr lang="ru-RU" dirty="0" smtClean="0"/>
              <a:t>и оценки учителя (конфликты</a:t>
            </a:r>
            <a:r>
              <a:rPr lang="ru-RU" dirty="0" smtClean="0"/>
              <a:t>), на самом деле подросток дорожит мнением взрослого</a:t>
            </a:r>
          </a:p>
          <a:p>
            <a:pPr algn="just"/>
            <a:r>
              <a:rPr lang="ru-RU" dirty="0" smtClean="0"/>
              <a:t>Стремление к самостоятельности вызывает отрицательное отношение к готовым знаниям</a:t>
            </a:r>
          </a:p>
          <a:p>
            <a:pPr algn="just"/>
            <a:r>
              <a:rPr lang="ru-RU" dirty="0" smtClean="0"/>
              <a:t>Недостаточное понимание связи учебных предметов с возможностью использования их в будущем</a:t>
            </a:r>
          </a:p>
          <a:p>
            <a:pPr algn="just"/>
            <a:r>
              <a:rPr lang="ru-RU" dirty="0" smtClean="0"/>
              <a:t>Избирательный интерес к предметам</a:t>
            </a:r>
          </a:p>
          <a:p>
            <a:pPr algn="just"/>
            <a:r>
              <a:rPr lang="ru-RU" dirty="0" smtClean="0"/>
              <a:t>Неумение рационально организовать свою учебную работу</a:t>
            </a:r>
          </a:p>
          <a:p>
            <a:pPr algn="just"/>
            <a:r>
              <a:rPr lang="ru-RU" dirty="0" smtClean="0"/>
              <a:t>Дополнительные занятия создают серьезную конкуренцию учебной деятельности</a:t>
            </a:r>
          </a:p>
          <a:p>
            <a:pPr algn="just"/>
            <a:r>
              <a:rPr lang="ru-RU" dirty="0" smtClean="0"/>
              <a:t>Неустойчивость интересов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3796482"/>
          </a:xfrm>
        </p:spPr>
        <p:txBody>
          <a:bodyPr>
            <a:normAutofit fontScale="90000"/>
          </a:bodyPr>
          <a:lstStyle/>
          <a:p>
            <a:pPr algn="just"/>
            <a:r>
              <a:rPr lang="ru-RU" dirty="0" smtClean="0"/>
              <a:t>       Но мотивы положительного отношения к учению осознаются подростками лучше, чем мотивы отрицательного отношения.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Проследим познавательные и социальные мотивы учения у подростков: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1.Познавательные мотивы: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Интерес к новым знаниям  сопровождается педагогическим влиянием (разные виды работ на уроке( поисковая деятельность), разные виды внеклассных  и внешкольных увлечений)</a:t>
            </a:r>
          </a:p>
          <a:p>
            <a:r>
              <a:rPr lang="ru-RU" dirty="0" smtClean="0"/>
              <a:t>Самообразование сопровождается к стремлению сдать экзамены или зачеты и т.д.</a:t>
            </a:r>
          </a:p>
          <a:p>
            <a:r>
              <a:rPr lang="ru-RU" dirty="0" smtClean="0"/>
              <a:t>Интерес к знаниям, выходящим за пределы школьной программы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2. Социальные мотивы: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Сформированные представления о нравственных ценностях, идеалах общества</a:t>
            </a:r>
          </a:p>
          <a:p>
            <a:pPr algn="just"/>
            <a:r>
              <a:rPr lang="ru-RU" dirty="0" smtClean="0"/>
              <a:t>Стремление подростка занять новую жизненную позицию</a:t>
            </a:r>
          </a:p>
          <a:p>
            <a:pPr algn="just"/>
            <a:r>
              <a:rPr lang="ru-RU" dirty="0" smtClean="0"/>
              <a:t>Мотив поиска контакта и сотрудничества с другими людьми в учебном труде (формы групповой и коллективной деятельности)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439028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Учитывая вышесказанное, учитель может помочь подростку осознать и оценить отдельные стороны своей учебной деятельности и собственной личности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71744"/>
            <a:ext cx="8229600" cy="375285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Всестороннее расширение кругозора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Применение старых способов работы в новых ситуациях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Создание ситуации коллективной учебной работы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Самостоятельный формы учебной работы, а также самоконтроль, самооценка, взаимоконтроль,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взаимооценка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Быстрый темп работы на уроке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Формировать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целеполагание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умение планировать свою трудовую деятельность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642918"/>
            <a:ext cx="8229600" cy="1143000"/>
          </a:xfrm>
        </p:spPr>
        <p:txBody>
          <a:bodyPr>
            <a:normAutofit/>
          </a:bodyPr>
          <a:lstStyle/>
          <a:p>
            <a:pPr algn="just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 При работе с подростками стоит всегда помнить портрет подростка: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Его взрослость должна быть замечена окружающими</a:t>
            </a:r>
          </a:p>
          <a:p>
            <a:pPr algn="just"/>
            <a:r>
              <a:rPr lang="ru-RU" dirty="0" smtClean="0"/>
              <a:t> форма его поведения была не детской</a:t>
            </a:r>
          </a:p>
          <a:p>
            <a:pPr algn="just"/>
            <a:r>
              <a:rPr lang="ru-RU" dirty="0" smtClean="0"/>
              <a:t>Ценность для подростка некоторой работы определяется ее «взрослостью»</a:t>
            </a:r>
          </a:p>
          <a:p>
            <a:pPr algn="just"/>
            <a:r>
              <a:rPr lang="ru-RU" dirty="0" smtClean="0"/>
              <a:t>Подросток предпочитает быть деятелем</a:t>
            </a:r>
          </a:p>
          <a:p>
            <a:pPr algn="just"/>
            <a:r>
              <a:rPr lang="ru-RU" dirty="0" smtClean="0"/>
              <a:t>Ребята больше хотят что – то делать, чем реально делают</a:t>
            </a:r>
          </a:p>
          <a:p>
            <a:pPr algn="just"/>
            <a:r>
              <a:rPr lang="ru-RU" dirty="0" smtClean="0"/>
              <a:t>Возникновение разнообразных «кодексов» (товарищество)</a:t>
            </a:r>
          </a:p>
          <a:p>
            <a:pPr algn="just"/>
            <a:r>
              <a:rPr lang="ru-RU" dirty="0" smtClean="0"/>
              <a:t>Возникновение представления о нормах поведения провоцируют на обсуждение поведения взрослых (очень часто нелицеприятное)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115</TotalTime>
  <Words>406</Words>
  <PresentationFormat>Экран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Влияние среднего школьного возраста (5-9)на школьную мотивацию</vt:lpstr>
      <vt:lpstr>        Для ученика среднего школьного возраста созданы новые условия обучения:</vt:lpstr>
      <vt:lpstr>      Выделим некоторые особенности подростка, способствующие мотивации обучения:  </vt:lpstr>
      <vt:lpstr>      Выделим некоторые негативные характеристики учебной мотивации школьника:</vt:lpstr>
      <vt:lpstr>       Но мотивы положительного отношения к учению осознаются подростками лучше, чем мотивы отрицательного отношения.</vt:lpstr>
      <vt:lpstr>Проследим познавательные и социальные мотивы учения у подростков: 1.Познавательные мотивы:</vt:lpstr>
      <vt:lpstr>2. Социальные мотивы:</vt:lpstr>
      <vt:lpstr>      Учитывая вышесказанное, учитель может помочь подростку осознать и оценить отдельные стороны своей учебной деятельности и собственной личности</vt:lpstr>
      <vt:lpstr>      При работе с подростками стоит всегда помнить портрет подростка: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Влияние среднего школьного возраста (5-9)на школьную мотивацию</dc:title>
  <dc:creator>Home</dc:creator>
  <cp:lastModifiedBy>Home</cp:lastModifiedBy>
  <cp:revision>13</cp:revision>
  <dcterms:created xsi:type="dcterms:W3CDTF">2016-02-01T11:16:16Z</dcterms:created>
  <dcterms:modified xsi:type="dcterms:W3CDTF">2016-02-01T13:28:35Z</dcterms:modified>
</cp:coreProperties>
</file>