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1" r:id="rId4"/>
    <p:sldId id="258" r:id="rId5"/>
    <p:sldId id="260" r:id="rId6"/>
    <p:sldId id="264" r:id="rId7"/>
    <p:sldId id="259" r:id="rId8"/>
    <p:sldId id="263" r:id="rId9"/>
    <p:sldId id="257" r:id="rId10"/>
    <p:sldId id="265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63" autoAdjust="0"/>
  </p:normalViewPr>
  <p:slideViewPr>
    <p:cSldViewPr>
      <p:cViewPr varScale="1">
        <p:scale>
          <a:sx n="100" d="100"/>
          <a:sy n="100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1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98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1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85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96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3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17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91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57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87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20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85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9318" y="1772816"/>
            <a:ext cx="74154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7030A0"/>
                </a:solidFill>
              </a:rPr>
              <a:t>МОЯ ПЕДАГОГИЧЕСКАЯ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7030A0"/>
                </a:solidFill>
              </a:rPr>
              <a:t>ДИНАСТИЯ</a:t>
            </a:r>
            <a:endParaRPr lang="ru-RU" sz="5400" b="1" cap="none" spc="0" dirty="0">
              <a:ln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9935" y="4293096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Династия — гордое слово!</a:t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Сплелись поколения в нём.</a:t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Мы славу труда наших предков</a:t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Достойно сквозь годы несём</a:t>
            </a:r>
            <a:r>
              <a:rPr lang="ru-RU" sz="2800" b="1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800" b="1" i="1" dirty="0">
                <a:solidFill>
                  <a:srgbClr val="7030A0"/>
                </a:solidFill>
              </a:rPr>
              <a:t>	</a:t>
            </a:r>
            <a:r>
              <a:rPr lang="ru-RU" sz="2800" b="1" i="1" dirty="0" smtClean="0">
                <a:solidFill>
                  <a:srgbClr val="7030A0"/>
                </a:solidFill>
              </a:rPr>
              <a:t>		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И.Веренчик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3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628800"/>
            <a:ext cx="3642435" cy="4392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Честикова Наталья Алексеевна, учится в </a:t>
            </a:r>
            <a:r>
              <a:rPr lang="ru-RU" dirty="0" err="1" smtClean="0">
                <a:solidFill>
                  <a:srgbClr val="7030A0"/>
                </a:solidFill>
              </a:rPr>
              <a:t>ВятГУ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на химическом факультете и тоже планирует стать преподавателем.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3664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МОЯ ДОЧЬ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 descr="D:\Фото\Наше фото\лето 2013\выпускной 2013\DSC01850.JP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1331640" y="1628800"/>
            <a:ext cx="270042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8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6400800" cy="4200871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Идете вы по коридору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Под трели школьного звонка,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Любовь и нежность в вашем зоре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Для каждого ученика.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Вы у доски! В руках указка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И мыслей радостных полет.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Вы как волшебник доброй сказки,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Что всех простит и все поймет.</a:t>
            </a:r>
          </a:p>
          <a:p>
            <a:r>
              <a:rPr lang="ru-RU" dirty="0"/>
              <a:t>	</a:t>
            </a:r>
            <a:r>
              <a:rPr lang="ru-RU" dirty="0" smtClean="0"/>
              <a:t>		</a:t>
            </a:r>
            <a:r>
              <a:rPr lang="ru-RU" dirty="0" err="1" smtClean="0">
                <a:solidFill>
                  <a:srgbClr val="7030A0"/>
                </a:solidFill>
              </a:rPr>
              <a:t>Л.Н.Петухова</a:t>
            </a:r>
            <a:endParaRPr lang="ru-RU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5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234136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</a:rPr>
              <a:t>«Учитель работает над самой ответственной задачей – он формирует человека»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М.И. Калинин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2663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1540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Наше семейное «древо» имеет не одно поколение учителей. Мы гордимся своей профессией и надеемся, что наши дети, наши внуки тоже выберут этот нелегкий труд, труд педагога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6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72808" cy="2592288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Осотова</a:t>
            </a:r>
            <a:r>
              <a:rPr lang="ru-RU" dirty="0" smtClean="0">
                <a:solidFill>
                  <a:srgbClr val="7030A0"/>
                </a:solidFill>
              </a:rPr>
              <a:t> Александра Матвеевна, работала в Ленинской восьмилетней школе </a:t>
            </a:r>
            <a:r>
              <a:rPr lang="ru-RU" dirty="0" err="1" smtClean="0">
                <a:solidFill>
                  <a:srgbClr val="7030A0"/>
                </a:solidFill>
              </a:rPr>
              <a:t>Подосиновского</a:t>
            </a:r>
            <a:r>
              <a:rPr lang="ru-RU" dirty="0" smtClean="0">
                <a:solidFill>
                  <a:srgbClr val="7030A0"/>
                </a:solidFill>
              </a:rPr>
              <a:t> района, учителем математики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 1957 по 1978 год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7540" y="332656"/>
            <a:ext cx="3221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МОЯ ТЕТЯ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1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484784"/>
            <a:ext cx="4136504" cy="46805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Носкова</a:t>
            </a:r>
            <a:r>
              <a:rPr lang="ru-RU" dirty="0" smtClean="0">
                <a:solidFill>
                  <a:srgbClr val="7030A0"/>
                </a:solidFill>
              </a:rPr>
              <a:t> Нина Михайловна. После окончания </a:t>
            </a:r>
            <a:r>
              <a:rPr lang="ru-RU" dirty="0" err="1">
                <a:solidFill>
                  <a:srgbClr val="7030A0"/>
                </a:solidFill>
              </a:rPr>
              <a:t>Х</a:t>
            </a:r>
            <a:r>
              <a:rPr lang="ru-RU" dirty="0" err="1" smtClean="0">
                <a:solidFill>
                  <a:srgbClr val="7030A0"/>
                </a:solidFill>
              </a:rPr>
              <a:t>алтуринского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педогагогического</a:t>
            </a:r>
            <a:r>
              <a:rPr lang="ru-RU" dirty="0" smtClean="0">
                <a:solidFill>
                  <a:srgbClr val="7030A0"/>
                </a:solidFill>
              </a:rPr>
              <a:t> училища, работала в </a:t>
            </a:r>
            <a:r>
              <a:rPr lang="ru-RU" dirty="0" err="1" smtClean="0">
                <a:solidFill>
                  <a:srgbClr val="7030A0"/>
                </a:solidFill>
              </a:rPr>
              <a:t>Пушемской</a:t>
            </a:r>
            <a:r>
              <a:rPr lang="ru-RU" dirty="0" smtClean="0">
                <a:solidFill>
                  <a:srgbClr val="7030A0"/>
                </a:solidFill>
              </a:rPr>
              <a:t> восьмилетней школе </a:t>
            </a:r>
            <a:r>
              <a:rPr lang="ru-RU" dirty="0" err="1" smtClean="0">
                <a:solidFill>
                  <a:srgbClr val="7030A0"/>
                </a:solidFill>
              </a:rPr>
              <a:t>Подосиновского</a:t>
            </a:r>
            <a:r>
              <a:rPr lang="ru-RU" dirty="0" smtClean="0">
                <a:solidFill>
                  <a:srgbClr val="7030A0"/>
                </a:solidFill>
              </a:rPr>
              <a:t> района, учителем начальных классов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3861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МОЯ МАМА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194" name="Picture 2" descr="http://uld13.mycdn.me/image?t=0&amp;bid=412265480666&amp;id=412265480666&amp;plc=WEB&amp;tkn=*adtYvGo8axgF05kC4RkrkOKwg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2052766" cy="36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03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3861048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Позднее окончила Кировский педагогический институт и работала в </a:t>
            </a:r>
            <a:r>
              <a:rPr lang="ru-RU" sz="2800" dirty="0" err="1">
                <a:solidFill>
                  <a:srgbClr val="7030A0"/>
                </a:solidFill>
              </a:rPr>
              <a:t>Пинюгской</a:t>
            </a:r>
            <a:r>
              <a:rPr lang="ru-RU" sz="2800" dirty="0">
                <a:solidFill>
                  <a:srgbClr val="7030A0"/>
                </a:solidFill>
              </a:rPr>
              <a:t> средней школы учителем математики. Имела высшую категорию с 1997- 2008 и за 40 лет работы имеет немало наград</a:t>
            </a:r>
          </a:p>
        </p:txBody>
      </p:sp>
      <p:pic>
        <p:nvPicPr>
          <p:cNvPr id="7170" name="Picture 2" descr="http://uld1.mycdn.me/image?t=3&amp;bid=462204975625&amp;id=462204975625&amp;plc=WEB&amp;tkn=*4qGLDRCikFbL4BK38ujjsTK5c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5550034" cy="353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49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288243"/>
            <a:ext cx="3272408" cy="438281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Носков Сергей Константинович, работал учителем физкультуры в </a:t>
            </a:r>
            <a:r>
              <a:rPr lang="ru-RU" dirty="0" err="1" smtClean="0">
                <a:solidFill>
                  <a:srgbClr val="7030A0"/>
                </a:solidFill>
              </a:rPr>
              <a:t>Пинюгской</a:t>
            </a:r>
            <a:r>
              <a:rPr lang="ru-RU" dirty="0" smtClean="0">
                <a:solidFill>
                  <a:srgbClr val="7030A0"/>
                </a:solidFill>
              </a:rPr>
              <a:t> средней школе № 53 с 1970 по 1976 год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261" y="332656"/>
            <a:ext cx="3579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МОЙ ПАПА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64246" y="1268760"/>
            <a:ext cx="275033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1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279324"/>
            <a:ext cx="3240360" cy="51020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Честикова Ирина Сергеевна, после окончания Кировского педагогического института работала в </a:t>
            </a:r>
            <a:r>
              <a:rPr lang="ru-RU" dirty="0" err="1" smtClean="0">
                <a:solidFill>
                  <a:srgbClr val="7030A0"/>
                </a:solidFill>
              </a:rPr>
              <a:t>Пинюгской</a:t>
            </a:r>
            <a:r>
              <a:rPr lang="ru-RU" dirty="0" smtClean="0">
                <a:solidFill>
                  <a:srgbClr val="7030A0"/>
                </a:solidFill>
              </a:rPr>
              <a:t> средней школе учителем начальных классов.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Picture 2" descr="D:\Фото\Наше фото\мама\PICT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22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0564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012955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Затем закончила окончила Московский Государственный открытый </a:t>
            </a:r>
            <a:r>
              <a:rPr lang="ru-RU" sz="2800" dirty="0" err="1">
                <a:solidFill>
                  <a:srgbClr val="7030A0"/>
                </a:solidFill>
              </a:rPr>
              <a:t>педогогический</a:t>
            </a:r>
            <a:r>
              <a:rPr lang="ru-RU" sz="2800" dirty="0">
                <a:solidFill>
                  <a:srgbClr val="7030A0"/>
                </a:solidFill>
              </a:rPr>
              <a:t> университет и работала логопедом в районной средней школе г. Мураши учителем- логопедом. С 2012 года работаю учителем начальных классов в данной </a:t>
            </a:r>
            <a:r>
              <a:rPr lang="ru-RU" sz="2800" dirty="0" smtClean="0">
                <a:solidFill>
                  <a:srgbClr val="7030A0"/>
                </a:solidFill>
              </a:rPr>
              <a:t>школе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Фото\Наше фото\лето 2013\выпускной 2013\DSC01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45604" y="908720"/>
            <a:ext cx="2808442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26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259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16</cp:revision>
  <dcterms:created xsi:type="dcterms:W3CDTF">2016-01-02T16:55:25Z</dcterms:created>
  <dcterms:modified xsi:type="dcterms:W3CDTF">2016-01-07T16:57:12Z</dcterms:modified>
</cp:coreProperties>
</file>