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78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402AC6"/>
    <a:srgbClr val="000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412" autoAdjust="0"/>
    <p:restoredTop sz="94660"/>
  </p:normalViewPr>
  <p:slideViewPr>
    <p:cSldViewPr>
      <p:cViewPr varScale="1">
        <p:scale>
          <a:sx n="73" d="100"/>
          <a:sy n="73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08C44-0697-44CC-9E3D-6DA15369C118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1D1F1-3C7D-40CA-9240-CDDF02D18E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D1F1-3C7D-40CA-9240-CDDF02D18ED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>
                <a:alpha val="54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58204" cy="455455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Мастер-класс </a:t>
            </a:r>
          </a:p>
          <a:p>
            <a:pPr algn="ctr">
              <a:buNone/>
            </a:pPr>
            <a:r>
              <a:rPr lang="ru-RU" sz="4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«Пасхальная кукла</a:t>
            </a:r>
          </a:p>
          <a:p>
            <a:pPr algn="ctr">
              <a:buNone/>
            </a:pPr>
            <a:r>
              <a:rPr lang="ru-RU" sz="42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Вербница</a:t>
            </a:r>
            <a:r>
              <a:rPr lang="ru-RU" sz="4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»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Куралова Светлана Анатольевна,</a:t>
            </a:r>
          </a:p>
          <a:p>
            <a:pPr algn="ctr" eaLnBrk="0" hangingPunct="0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педагог дополнительного образования</a:t>
            </a:r>
            <a:r>
              <a:rPr lang="en-US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высшей категории,</a:t>
            </a:r>
          </a:p>
          <a:p>
            <a:pPr algn="ctr" eaLnBrk="0" hangingPunct="0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МБУ ДО ДДТ, г. Урень Нижегородской области</a:t>
            </a:r>
          </a:p>
          <a:p>
            <a:pPr algn="ctr" eaLnBrk="0" hangingPunct="0">
              <a:buNone/>
            </a:pPr>
            <a:r>
              <a:rPr lang="ru-RU" sz="1900" b="1" dirty="0" smtClean="0">
                <a:solidFill>
                  <a:srgbClr val="00206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2016год  </a:t>
            </a:r>
          </a:p>
          <a:p>
            <a:pPr>
              <a:buNone/>
            </a:pPr>
            <a:endParaRPr lang="ru-RU" sz="1900" dirty="0" smtClean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57167"/>
            <a:ext cx="4038600" cy="564360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Повязываем  праздничную косыночку из лёгкой вуали, закрепляем в руки ветку вербы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          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Вот наша куколка и готова!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7173" name="Picture 5" descr="C:\Documents and Settings\1\Рабочий стол\кула-пасха\DSC05579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4281" y="285727"/>
            <a:ext cx="4214843" cy="5616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214290"/>
            <a:ext cx="4257676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КУКЛА  ВЕРБНИЦА</a:t>
            </a:r>
          </a:p>
          <a:p>
            <a:pPr algn="ctr">
              <a:buNone/>
            </a:pP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Такая кукла считается подарком и может заменять собой пасхальное яйцо. Издревле такие куколки готовились всегда перед праздником.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Лицо и руки </a:t>
            </a:r>
            <a:r>
              <a:rPr lang="ru-RU" sz="2000" dirty="0" err="1" smtClean="0">
                <a:solidFill>
                  <a:srgbClr val="002060"/>
                </a:solidFill>
                <a:latin typeface="Georgia" pitchFamily="18" charset="0"/>
              </a:rPr>
              <a:t>Вербницы</a:t>
            </a:r>
            <a:r>
              <a:rPr lang="ru-RU" sz="2000" dirty="0" smtClean="0">
                <a:solidFill>
                  <a:srgbClr val="002060"/>
                </a:solidFill>
                <a:latin typeface="Georgia" pitchFamily="18" charset="0"/>
              </a:rPr>
              <a:t> делаются из красной ткани, символизирующей Пасху и Возрождение </a:t>
            </a:r>
          </a:p>
          <a:p>
            <a:endParaRPr lang="ru-RU" dirty="0"/>
          </a:p>
        </p:txBody>
      </p:sp>
      <p:pic>
        <p:nvPicPr>
          <p:cNvPr id="1028" name="Picture 4" descr="C:\Documents and Settings\1\Рабочий стол\кула-пасха\DSC0558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429256" y="4000503"/>
            <a:ext cx="3071834" cy="25924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3"/>
          <p:cNvSpPr txBox="1">
            <a:spLocks/>
          </p:cNvSpPr>
          <p:nvPr/>
        </p:nvSpPr>
        <p:spPr>
          <a:xfrm>
            <a:off x="285720" y="357166"/>
            <a:ext cx="4038600" cy="628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  <a:t>«…Малиновый звон над рекою плывет.</a:t>
            </a:r>
            <a:b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</a:b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  <a:t>Служба пасхальная в храмах идет.</a:t>
            </a:r>
            <a:b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</a:b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  <a:t>Слышно везде, раздается окрест:</a:t>
            </a:r>
            <a:b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</a:b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eorgia" pitchFamily="18" charset="0"/>
              </a:rPr>
              <a:t>«Христос воскрес!»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</a:rPr>
              <a:t>       Праздник Светлого Христова Воскресения, Пасха, – главное событие года для православных христиан и самый большой православный праздник. Слово «Пасха» пришло к нам из греческого языка и означает «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</a:rPr>
              <a:t>прехождение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Georgia" pitchFamily="18" charset="0"/>
              </a:rPr>
              <a:t>», «избавление». День Воскресения Христова – самый главный праздник Православной Церкви. Именно в нем заключается основной смысл Православной веры – сам Бог стал человеком, умер за нас и, воскреснув, избавил людей от власти смерти и греха. Пасха – это праздник праздников! Наши предки говорили о нём «Пасха Красна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Мастер-класс по изготовлению куколки «</a:t>
            </a:r>
            <a:r>
              <a:rPr lang="ru-RU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Вербницы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1500174"/>
            <a:ext cx="4757742" cy="462598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Необходимые материалы: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Два лоскута нарядной красной ткани размером20х20и15х25см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Лоскут плотной ткани для скрутки размером 18х40см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Лоскут лёгкой вуали 30х30см-1</a:t>
            </a:r>
            <a:r>
              <a:rPr lang="en-US" sz="1800" dirty="0" smtClean="0">
                <a:solidFill>
                  <a:srgbClr val="C00000"/>
                </a:solidFill>
                <a:latin typeface="Georgia" pitchFamily="18" charset="0"/>
              </a:rPr>
              <a:t>/</a:t>
            </a: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2 для косынки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Полоска тонкой трикотажной ткани 3х15см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Нарядная тесьма для отделки 50см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800" dirty="0" smtClean="0">
                <a:solidFill>
                  <a:srgbClr val="C00000"/>
                </a:solidFill>
                <a:latin typeface="Georgia" pitchFamily="18" charset="0"/>
              </a:rPr>
              <a:t>Красные нитки , </a:t>
            </a:r>
            <a:r>
              <a:rPr lang="ru-RU" sz="1800" dirty="0" err="1" smtClean="0">
                <a:solidFill>
                  <a:srgbClr val="C00000"/>
                </a:solidFill>
                <a:latin typeface="Georgia" pitchFamily="18" charset="0"/>
              </a:rPr>
              <a:t>синтепон</a:t>
            </a:r>
            <a:endParaRPr lang="ru-RU" sz="1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1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1800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457200" indent="-457200">
              <a:buNone/>
            </a:pPr>
            <a:endParaRPr lang="ru-RU" sz="18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50" name="Picture 2" descr="C:\Documents and Settings\1\Рабочий стол\кула-пасха\DSC0559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58" y="1714488"/>
            <a:ext cx="3357586" cy="47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C:\Documents and Settings\1\Рабочий стол\кула-пасха\DSC0555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00628" y="5286388"/>
            <a:ext cx="2215342" cy="13591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42918"/>
            <a:ext cx="4038600" cy="578647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Туго скатываем лоскут плотной ткани</a:t>
            </a:r>
          </a:p>
          <a:p>
            <a:pPr>
              <a:buFont typeface="Wingdings" pitchFamily="2" charset="2"/>
              <a:buChar char="Ø"/>
            </a:pPr>
            <a:endParaRPr lang="ru-RU" sz="3600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3600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по краям закрепляем скрутку красной нитью, отступив от края 3-4см, т.е. обозначим шею с одной стороны</a:t>
            </a:r>
            <a:endParaRPr lang="ru-RU" sz="3600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026" name="Picture 2" descr="C:\Documents and Settings\1\Рабочий стол\кула-пасха\DSC05556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10" y="428604"/>
            <a:ext cx="3499658" cy="2676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C:\Documents and Settings\1\Рабочий стол\кула-пасха\DSC0555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14348" y="3786190"/>
            <a:ext cx="3524596" cy="2643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357166"/>
            <a:ext cx="4257676" cy="600079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 верхний конец скатки наложить </a:t>
            </a:r>
            <a:r>
              <a:rPr lang="ru-RU" dirty="0" err="1" smtClean="0">
                <a:solidFill>
                  <a:srgbClr val="C00000"/>
                </a:solidFill>
                <a:latin typeface="Georgia" pitchFamily="18" charset="0"/>
              </a:rPr>
              <a:t>синтепон</a:t>
            </a: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Квадрат сложить по диагонали и сформировать голову,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место шеи туго перехватить нитками, тем самым обозначив шею куклы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2050" name="Picture 2" descr="C:\Documents and Settings\1\Рабочий стол\кула-пасха\DSC055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7157" y="285728"/>
            <a:ext cx="2876204" cy="2784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C:\Documents and Settings\1\Рабочий стол\кула-пасха\DSC05559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3643314"/>
            <a:ext cx="2955175" cy="2942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57166"/>
            <a:ext cx="4038600" cy="628654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 полоску трикотажной ткани положить два шарика </a:t>
            </a:r>
            <a:r>
              <a:rPr lang="ru-RU" dirty="0" err="1" smtClean="0">
                <a:solidFill>
                  <a:srgbClr val="C00000"/>
                </a:solidFill>
                <a:latin typeface="Georgia" pitchFamily="18" charset="0"/>
              </a:rPr>
              <a:t>синтепона</a:t>
            </a: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, завернуть, перекрутить ткань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Расположить заготовку на место груди, завязать сзади на узелок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1\Рабочий стол\кула-пасха\DSC05560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10" y="357166"/>
            <a:ext cx="3287684" cy="246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C:\Documents and Settings\1\Рабочий стол\кула-пасха\DSC0556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2910" y="3214686"/>
            <a:ext cx="3357586" cy="319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57166"/>
            <a:ext cx="4038600" cy="614366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Сформировать руки: подогнуть срез рукава, уголки ткани загнуть внутрь, кисти перетянуть нитками 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4098" name="Picture 2" descr="C:\Documents and Settings\1\Рабочий стол\кула-пасха\DSC05563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571480"/>
            <a:ext cx="3570316" cy="2680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 descr="C:\Documents and Settings\1\Рабочий стол\кула-пасха\DSC0556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57158" y="3786190"/>
            <a:ext cx="3620193" cy="27141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00042"/>
            <a:ext cx="4038600" cy="592935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Красными нитками перевязываем грудь крест-накрест, одновременно закрепляя несколькими витками талию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Нарядной лентой имитируем повойник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122" name="Picture 2" descr="C:\Documents and Settings\1\Рабочий стол\кула-пасха\DSC0556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034" y="714356"/>
            <a:ext cx="3445625" cy="223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3" name="Picture 3" descr="C:\Documents and Settings\1\Рабочий стол\кула-пасха\DSC0556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0034" y="3714752"/>
            <a:ext cx="3524596" cy="26434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607223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Нарядной лентой оформляем низ и центр сарафана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rgbClr val="C00000"/>
              </a:solidFill>
              <a:latin typeface="Georg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C00000"/>
                </a:solidFill>
                <a:latin typeface="Georgia" pitchFamily="18" charset="0"/>
              </a:rPr>
              <a:t>Укладываем юбку сарафана в складочки под грудь, подвязываем пояском</a:t>
            </a:r>
            <a:endParaRPr lang="ru-RU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6146" name="Picture 2" descr="C:\Documents and Settings\1\Рабочий стол\кула-пасха\DSC0557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0034" y="264271"/>
            <a:ext cx="3000895" cy="2248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7" name="Picture 3" descr="C:\Documents and Settings\1\Рабочий стол\кула-пасха\DSC05573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28596" y="2571744"/>
            <a:ext cx="3071553" cy="4094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</TotalTime>
  <Words>255</Words>
  <PresentationFormat>Экран (4:3)</PresentationFormat>
  <Paragraphs>51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Мастер-класс по изготовлению куколки «Вербницы»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142</cp:revision>
  <dcterms:modified xsi:type="dcterms:W3CDTF">2016-02-15T06:38:19Z</dcterms:modified>
</cp:coreProperties>
</file>